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531" r:id="rId2"/>
    <p:sldId id="533" r:id="rId3"/>
    <p:sldId id="557" r:id="rId4"/>
    <p:sldId id="534" r:id="rId5"/>
    <p:sldId id="558" r:id="rId6"/>
    <p:sldId id="555" r:id="rId7"/>
    <p:sldId id="535" r:id="rId8"/>
    <p:sldId id="553" r:id="rId9"/>
    <p:sldId id="559" r:id="rId10"/>
    <p:sldId id="556" r:id="rId11"/>
    <p:sldId id="560" r:id="rId12"/>
    <p:sldId id="537" r:id="rId13"/>
    <p:sldId id="538" r:id="rId14"/>
    <p:sldId id="539" r:id="rId15"/>
    <p:sldId id="548" r:id="rId1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Slides" id="{37B7F0C9-C4E3-40EB-A354-F89704B12BD1}">
          <p14:sldIdLst>
            <p14:sldId id="531"/>
            <p14:sldId id="533"/>
            <p14:sldId id="557"/>
            <p14:sldId id="534"/>
            <p14:sldId id="558"/>
            <p14:sldId id="555"/>
            <p14:sldId id="535"/>
            <p14:sldId id="553"/>
            <p14:sldId id="559"/>
            <p14:sldId id="556"/>
            <p14:sldId id="560"/>
            <p14:sldId id="537"/>
            <p14:sldId id="538"/>
            <p14:sldId id="539"/>
            <p14:sldId id="548"/>
          </p14:sldIdLst>
        </p14:section>
      </p14:sectionLst>
    </p:ext>
    <p:ext uri="{EFAFB233-063F-42B5-8137-9DF3F51BA10A}">
      <p15:sldGuideLst xmlns:p15="http://schemas.microsoft.com/office/powerpoint/2012/main">
        <p15:guide id="2" pos="3840" userDrawn="1">
          <p15:clr>
            <a:srgbClr val="A4A3A4"/>
          </p15:clr>
        </p15:guide>
        <p15:guide id="3" pos="7197" userDrawn="1">
          <p15:clr>
            <a:srgbClr val="A4A3A4"/>
          </p15:clr>
        </p15:guide>
        <p15:guide id="4" orient="horz" pos="3838" userDrawn="1">
          <p15:clr>
            <a:srgbClr val="A4A3A4"/>
          </p15:clr>
        </p15:guide>
        <p15:guide id="5" pos="461" userDrawn="1">
          <p15:clr>
            <a:srgbClr val="A4A3A4"/>
          </p15:clr>
        </p15:guide>
        <p15:guide id="6" orient="horz" pos="414" userDrawn="1">
          <p15:clr>
            <a:srgbClr val="A4A3A4"/>
          </p15:clr>
        </p15:guide>
        <p15:guide id="7" orient="horz" pos="3781">
          <p15:clr>
            <a:srgbClr val="A4A3A4"/>
          </p15:clr>
        </p15:guide>
        <p15:guide id="8" pos="668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736"/>
    <a:srgbClr val="1C3A72"/>
    <a:srgbClr val="2B2D79"/>
    <a:srgbClr val="1370B9"/>
    <a:srgbClr val="25AAE1"/>
    <a:srgbClr val="FFD232"/>
    <a:srgbClr val="FCFCFC"/>
    <a:srgbClr val="E3E4EA"/>
    <a:srgbClr val="968460"/>
    <a:srgbClr val="B5A7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786" autoAdjust="0"/>
    <p:restoredTop sz="84932" autoAdjust="0"/>
  </p:normalViewPr>
  <p:slideViewPr>
    <p:cSldViewPr snapToGrid="0" showGuides="1">
      <p:cViewPr varScale="1">
        <p:scale>
          <a:sx n="65" d="100"/>
          <a:sy n="65" d="100"/>
        </p:scale>
        <p:origin x="270" y="78"/>
      </p:cViewPr>
      <p:guideLst>
        <p:guide pos="3840"/>
        <p:guide pos="7197"/>
        <p:guide orient="horz" pos="3838"/>
        <p:guide pos="461"/>
        <p:guide orient="horz" pos="414"/>
        <p:guide orient="horz" pos="3781"/>
        <p:guide pos="6687"/>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430"/>
    </p:cViewPr>
  </p:sorterViewPr>
  <p:notesViewPr>
    <p:cSldViewPr snapToGrid="0" showGuides="1">
      <p:cViewPr varScale="1">
        <p:scale>
          <a:sx n="84" d="100"/>
          <a:sy n="84" d="100"/>
        </p:scale>
        <p:origin x="2976" y="102"/>
      </p:cViewPr>
      <p:guideLst/>
    </p:cSldViewPr>
  </p:notesViewPr>
  <p:gridSpacing cx="75600" cy="756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99EEBC-801D-48ED-B535-298BB7EDD6B9}" type="datetimeFigureOut">
              <a:rPr lang="fr-CA" smtClean="0"/>
              <a:t>2023-03-06</a:t>
            </a:fld>
            <a:endParaRPr lang="fr-CA"/>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EDE7FE-8B5A-4903-B85A-8040D05696C6}" type="slidenum">
              <a:rPr lang="fr-CA" smtClean="0"/>
              <a:t>‹#›</a:t>
            </a:fld>
            <a:endParaRPr lang="fr-CA"/>
          </a:p>
        </p:txBody>
      </p:sp>
    </p:spTree>
    <p:extLst>
      <p:ext uri="{BB962C8B-B14F-4D97-AF65-F5344CB8AC3E}">
        <p14:creationId xmlns:p14="http://schemas.microsoft.com/office/powerpoint/2010/main" val="482858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C462C-9F76-4357-BB19-A4DE8D8E1FB0}" type="datetimeFigureOut">
              <a:rPr lang="fr-CA" smtClean="0"/>
              <a:t>2023-03-06</a:t>
            </a:fld>
            <a:endParaRPr lang="fr-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F6E3F-7229-435D-9B4A-E0ABCDF45996}" type="slidenum">
              <a:rPr lang="fr-CA" smtClean="0"/>
              <a:t>‹#›</a:t>
            </a:fld>
            <a:endParaRPr lang="fr-CA"/>
          </a:p>
        </p:txBody>
      </p:sp>
    </p:spTree>
    <p:extLst>
      <p:ext uri="{BB962C8B-B14F-4D97-AF65-F5344CB8AC3E}">
        <p14:creationId xmlns:p14="http://schemas.microsoft.com/office/powerpoint/2010/main" val="332869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Will mention that this will be beneficial for any student attending on their own as it will cover some strategies and tips improve revision technique/ habits</a:t>
            </a:r>
          </a:p>
        </p:txBody>
      </p:sp>
      <p:sp>
        <p:nvSpPr>
          <p:cNvPr id="4" name="Slide Number Placeholder 3"/>
          <p:cNvSpPr>
            <a:spLocks noGrp="1"/>
          </p:cNvSpPr>
          <p:nvPr>
            <p:ph type="sldNum" sz="quarter" idx="5"/>
          </p:nvPr>
        </p:nvSpPr>
        <p:spPr/>
        <p:txBody>
          <a:bodyPr/>
          <a:lstStyle/>
          <a:p>
            <a:fld id="{32EF6E3F-7229-435D-9B4A-E0ABCDF45996}" type="slidenum">
              <a:rPr lang="fr-CA" smtClean="0"/>
              <a:t>1</a:t>
            </a:fld>
            <a:endParaRPr lang="fr-CA"/>
          </a:p>
        </p:txBody>
      </p:sp>
    </p:spTree>
    <p:extLst>
      <p:ext uri="{BB962C8B-B14F-4D97-AF65-F5344CB8AC3E}">
        <p14:creationId xmlns:p14="http://schemas.microsoft.com/office/powerpoint/2010/main" val="1459161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the impact of distractions and low motivation, not knowing what to do and exam-related stress.</a:t>
            </a:r>
          </a:p>
        </p:txBody>
      </p:sp>
      <p:sp>
        <p:nvSpPr>
          <p:cNvPr id="4" name="Slide Number Placeholder 3"/>
          <p:cNvSpPr>
            <a:spLocks noGrp="1"/>
          </p:cNvSpPr>
          <p:nvPr>
            <p:ph type="sldNum" sz="quarter" idx="5"/>
          </p:nvPr>
        </p:nvSpPr>
        <p:spPr/>
        <p:txBody>
          <a:bodyPr/>
          <a:lstStyle/>
          <a:p>
            <a:fld id="{32EF6E3F-7229-435D-9B4A-E0ABCDF45996}" type="slidenum">
              <a:rPr lang="fr-CA" smtClean="0"/>
              <a:t>2</a:t>
            </a:fld>
            <a:endParaRPr lang="fr-CA"/>
          </a:p>
        </p:txBody>
      </p:sp>
    </p:spTree>
    <p:extLst>
      <p:ext uri="{BB962C8B-B14F-4D97-AF65-F5344CB8AC3E}">
        <p14:creationId xmlns:p14="http://schemas.microsoft.com/office/powerpoint/2010/main" val="2845833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5"/>
          </p:nvPr>
        </p:nvSpPr>
        <p:spPr/>
        <p:txBody>
          <a:bodyPr/>
          <a:lstStyle/>
          <a:p>
            <a:fld id="{32EF6E3F-7229-435D-9B4A-E0ABCDF45996}" type="slidenum">
              <a:rPr lang="fr-CA" smtClean="0"/>
              <a:t>3</a:t>
            </a:fld>
            <a:endParaRPr lang="fr-CA"/>
          </a:p>
        </p:txBody>
      </p:sp>
    </p:spTree>
    <p:extLst>
      <p:ext uri="{BB962C8B-B14F-4D97-AF65-F5344CB8AC3E}">
        <p14:creationId xmlns:p14="http://schemas.microsoft.com/office/powerpoint/2010/main" val="190472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Give info to parents about how students have been asked to complete this (will be a reminder to students also) </a:t>
            </a:r>
          </a:p>
          <a:p>
            <a:pPr marL="228600" indent="-228600">
              <a:buAutoNum type="arabicPeriod"/>
            </a:pPr>
            <a:r>
              <a:rPr lang="en-GB" dirty="0"/>
              <a:t>Use exam timetable – upcoming mocks , actual exam timetable (given out tonight) </a:t>
            </a:r>
          </a:p>
          <a:p>
            <a:pPr marL="228600" indent="-228600">
              <a:buAutoNum type="arabicPeriod"/>
            </a:pPr>
            <a:r>
              <a:rPr lang="en-GB" dirty="0"/>
              <a:t>Pick topics you struggle with first. Students should be able to make a list. Specificity is key. </a:t>
            </a:r>
          </a:p>
          <a:p>
            <a:pPr marL="228600" indent="-228600">
              <a:buAutoNum type="arabicPeriod"/>
            </a:pPr>
            <a:r>
              <a:rPr lang="en-GB" dirty="0"/>
              <a:t>Plan revision sessions into manageable chunks – e.g. 2 lots of 20 mins with a  break of 20 mins in between. </a:t>
            </a:r>
          </a:p>
          <a:p>
            <a:pPr marL="228600" indent="-228600">
              <a:buAutoNum type="arabicPeriod"/>
            </a:pPr>
            <a:r>
              <a:rPr lang="en-GB" dirty="0"/>
              <a:t>Plan revision for the morning and afternoon at the weekend. But also factor in time for relaxing, eating, activities with family/ friends.</a:t>
            </a:r>
          </a:p>
          <a:p>
            <a:pPr marL="228600" indent="-228600">
              <a:buAutoNum type="arabicPeriod"/>
            </a:pPr>
            <a:r>
              <a:rPr lang="en-GB" dirty="0"/>
              <a:t>Space revision of the same topic apart – spaced practice is scientifically proven to aid memory recall.</a:t>
            </a:r>
          </a:p>
          <a:p>
            <a:pPr marL="0" indent="0">
              <a:buNone/>
            </a:pPr>
            <a:r>
              <a:rPr lang="en-GB" dirty="0"/>
              <a:t>Students have access to these revision schedules  their tutor group bases. They can create new ones each week once they feel they need to update the areas they need to study. </a:t>
            </a:r>
          </a:p>
          <a:p>
            <a:pPr marL="0" indent="0">
              <a:buNone/>
            </a:pPr>
            <a:r>
              <a:rPr lang="en-GB" dirty="0"/>
              <a:t>Encourage your son/ daughter to stick these up somewhere at home where everyone can see so it becomes part of daily discussion. </a:t>
            </a:r>
          </a:p>
        </p:txBody>
      </p:sp>
      <p:sp>
        <p:nvSpPr>
          <p:cNvPr id="4" name="Slide Number Placeholder 3"/>
          <p:cNvSpPr>
            <a:spLocks noGrp="1"/>
          </p:cNvSpPr>
          <p:nvPr>
            <p:ph type="sldNum" sz="quarter" idx="5"/>
          </p:nvPr>
        </p:nvSpPr>
        <p:spPr/>
        <p:txBody>
          <a:bodyPr/>
          <a:lstStyle/>
          <a:p>
            <a:fld id="{32EF6E3F-7229-435D-9B4A-E0ABCDF45996}" type="slidenum">
              <a:rPr lang="fr-CA" smtClean="0"/>
              <a:t>4</a:t>
            </a:fld>
            <a:endParaRPr lang="fr-CA"/>
          </a:p>
        </p:txBody>
      </p:sp>
    </p:spTree>
    <p:extLst>
      <p:ext uri="{BB962C8B-B14F-4D97-AF65-F5344CB8AC3E}">
        <p14:creationId xmlns:p14="http://schemas.microsoft.com/office/powerpoint/2010/main" val="934140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Keep their mobile phone – they don’t need them for revision. </a:t>
            </a:r>
          </a:p>
          <a:p>
            <a:r>
              <a:rPr lang="en-GB" dirty="0"/>
              <a:t>20 mins work, 5 min break (with phone) 2</a:t>
            </a:r>
            <a:r>
              <a:rPr lang="en-GB" baseline="30000" dirty="0"/>
              <a:t>nd</a:t>
            </a:r>
            <a:r>
              <a:rPr lang="en-GB" dirty="0"/>
              <a:t> set of 20 min revision (break with phone) final set of 20 mins. </a:t>
            </a:r>
          </a:p>
        </p:txBody>
      </p:sp>
      <p:sp>
        <p:nvSpPr>
          <p:cNvPr id="4" name="Slide Number Placeholder 3"/>
          <p:cNvSpPr>
            <a:spLocks noGrp="1"/>
          </p:cNvSpPr>
          <p:nvPr>
            <p:ph type="sldNum" sz="quarter" idx="5"/>
          </p:nvPr>
        </p:nvSpPr>
        <p:spPr/>
        <p:txBody>
          <a:bodyPr/>
          <a:lstStyle/>
          <a:p>
            <a:fld id="{32EF6E3F-7229-435D-9B4A-E0ABCDF45996}" type="slidenum">
              <a:rPr lang="fr-CA" smtClean="0"/>
              <a:t>5</a:t>
            </a:fld>
            <a:endParaRPr lang="fr-CA"/>
          </a:p>
        </p:txBody>
      </p:sp>
    </p:spTree>
    <p:extLst>
      <p:ext uri="{BB962C8B-B14F-4D97-AF65-F5344CB8AC3E}">
        <p14:creationId xmlns:p14="http://schemas.microsoft.com/office/powerpoint/2010/main" val="2751319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Briefly outline what revision support students have already received – the ‘mock survival guide’ and the support during tutor times with how to use these strategies. Also outline what is available in the annex for students to collect in addition to the materials provided today. </a:t>
            </a:r>
          </a:p>
        </p:txBody>
      </p:sp>
      <p:sp>
        <p:nvSpPr>
          <p:cNvPr id="4" name="Slide Number Placeholder 3"/>
          <p:cNvSpPr>
            <a:spLocks noGrp="1"/>
          </p:cNvSpPr>
          <p:nvPr>
            <p:ph type="sldNum" sz="quarter" idx="5"/>
          </p:nvPr>
        </p:nvSpPr>
        <p:spPr/>
        <p:txBody>
          <a:bodyPr/>
          <a:lstStyle/>
          <a:p>
            <a:fld id="{32EF6E3F-7229-435D-9B4A-E0ABCDF45996}" type="slidenum">
              <a:rPr lang="fr-CA" smtClean="0"/>
              <a:t>8</a:t>
            </a:fld>
            <a:endParaRPr lang="fr-CA"/>
          </a:p>
        </p:txBody>
      </p:sp>
    </p:spTree>
    <p:extLst>
      <p:ext uri="{BB962C8B-B14F-4D97-AF65-F5344CB8AC3E}">
        <p14:creationId xmlns:p14="http://schemas.microsoft.com/office/powerpoint/2010/main" val="2445266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EF6E3F-7229-435D-9B4A-E0ABCDF45996}" type="slidenum">
              <a:rPr lang="fr-CA" smtClean="0"/>
              <a:t>9</a:t>
            </a:fld>
            <a:endParaRPr lang="fr-CA"/>
          </a:p>
        </p:txBody>
      </p:sp>
    </p:spTree>
    <p:extLst>
      <p:ext uri="{BB962C8B-B14F-4D97-AF65-F5344CB8AC3E}">
        <p14:creationId xmlns:p14="http://schemas.microsoft.com/office/powerpoint/2010/main" val="1953043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Brief discussion of science of learning – transfer of knowledge into long term memory… lead into next slide – retrieval strategies/ importance of quizzing.</a:t>
            </a:r>
          </a:p>
        </p:txBody>
      </p:sp>
      <p:sp>
        <p:nvSpPr>
          <p:cNvPr id="4" name="Slide Number Placeholder 3"/>
          <p:cNvSpPr>
            <a:spLocks noGrp="1"/>
          </p:cNvSpPr>
          <p:nvPr>
            <p:ph type="sldNum" sz="quarter" idx="5"/>
          </p:nvPr>
        </p:nvSpPr>
        <p:spPr/>
        <p:txBody>
          <a:bodyPr/>
          <a:lstStyle/>
          <a:p>
            <a:fld id="{32EF6E3F-7229-435D-9B4A-E0ABCDF45996}" type="slidenum">
              <a:rPr lang="fr-CA" smtClean="0"/>
              <a:t>10</a:t>
            </a:fld>
            <a:endParaRPr lang="fr-CA"/>
          </a:p>
        </p:txBody>
      </p:sp>
    </p:spTree>
    <p:extLst>
      <p:ext uri="{BB962C8B-B14F-4D97-AF65-F5344CB8AC3E}">
        <p14:creationId xmlns:p14="http://schemas.microsoft.com/office/powerpoint/2010/main" val="4047346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638759"/>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3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flipH="1">
            <a:off x="5334000" y="0"/>
            <a:ext cx="6858000" cy="6858000"/>
          </a:xfrm>
          <a:custGeom>
            <a:avLst/>
            <a:gdLst>
              <a:gd name="connsiteX0" fmla="*/ 0 w 6858236"/>
              <a:gd name="connsiteY0" fmla="*/ 0 h 6858000"/>
              <a:gd name="connsiteX1" fmla="*/ 3846545 w 6858236"/>
              <a:gd name="connsiteY1" fmla="*/ 0 h 6858000"/>
              <a:gd name="connsiteX2" fmla="*/ 6858236 w 6858236"/>
              <a:gd name="connsiteY2" fmla="*/ 6858000 h 6858000"/>
              <a:gd name="connsiteX3" fmla="*/ 0 w 68582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236" h="6858000">
                <a:moveTo>
                  <a:pt x="0" y="0"/>
                </a:moveTo>
                <a:lnTo>
                  <a:pt x="3846545" y="0"/>
                </a:lnTo>
                <a:lnTo>
                  <a:pt x="6858236" y="6858000"/>
                </a:lnTo>
                <a:lnTo>
                  <a:pt x="0" y="6858000"/>
                </a:lnTo>
                <a:close/>
              </a:path>
            </a:pathLst>
          </a:custGeom>
        </p:spPr>
        <p:txBody>
          <a:bodyPr wrap="square">
            <a:noAutofit/>
          </a:bodyPr>
          <a:lstStyle/>
          <a:p>
            <a:endParaRPr lang="fr-CA"/>
          </a:p>
        </p:txBody>
      </p:sp>
    </p:spTree>
    <p:extLst>
      <p:ext uri="{BB962C8B-B14F-4D97-AF65-F5344CB8AC3E}">
        <p14:creationId xmlns:p14="http://schemas.microsoft.com/office/powerpoint/2010/main" val="233688744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31" name="Picture Placeholder 330"/>
          <p:cNvSpPr>
            <a:spLocks noGrp="1"/>
          </p:cNvSpPr>
          <p:nvPr>
            <p:ph type="pic" sz="quarter" idx="10" hasCustomPrompt="1"/>
          </p:nvPr>
        </p:nvSpPr>
        <p:spPr>
          <a:xfrm>
            <a:off x="0" y="0"/>
            <a:ext cx="12192000" cy="6858000"/>
          </a:xfrm>
        </p:spPr>
        <p:txBody>
          <a:bodyPr/>
          <a:lstStyle>
            <a:lvl1pPr marL="0" indent="0">
              <a:buNone/>
              <a:defRPr sz="1800"/>
            </a:lvl1pPr>
          </a:lstStyle>
          <a:p>
            <a:r>
              <a:rPr lang="en-CA"/>
              <a:t>Picture</a:t>
            </a:r>
            <a:endParaRPr lang="fr-CA"/>
          </a:p>
        </p:txBody>
      </p:sp>
    </p:spTree>
    <p:extLst>
      <p:ext uri="{BB962C8B-B14F-4D97-AF65-F5344CB8AC3E}">
        <p14:creationId xmlns:p14="http://schemas.microsoft.com/office/powerpoint/2010/main" val="193510527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7172410" y="1085640"/>
            <a:ext cx="3920184" cy="4686719"/>
          </a:xfrm>
          <a:custGeom>
            <a:avLst/>
            <a:gdLst>
              <a:gd name="connsiteX0" fmla="*/ 2107434 w 3920184"/>
              <a:gd name="connsiteY0" fmla="*/ 0 h 4686719"/>
              <a:gd name="connsiteX1" fmla="*/ 3911254 w 3920184"/>
              <a:gd name="connsiteY1" fmla="*/ 519751 h 4686719"/>
              <a:gd name="connsiteX2" fmla="*/ 3473694 w 3920184"/>
              <a:gd name="connsiteY2" fmla="*/ 1424834 h 4686719"/>
              <a:gd name="connsiteX3" fmla="*/ 2009206 w 3920184"/>
              <a:gd name="connsiteY3" fmla="*/ 949890 h 4686719"/>
              <a:gd name="connsiteX4" fmla="*/ 1500207 w 3920184"/>
              <a:gd name="connsiteY4" fmla="*/ 1281455 h 4686719"/>
              <a:gd name="connsiteX5" fmla="*/ 3920184 w 3920184"/>
              <a:gd name="connsiteY5" fmla="*/ 3279807 h 4686719"/>
              <a:gd name="connsiteX6" fmla="*/ 2089574 w 3920184"/>
              <a:gd name="connsiteY6" fmla="*/ 4686719 h 4686719"/>
              <a:gd name="connsiteX7" fmla="*/ 0 w 3920184"/>
              <a:gd name="connsiteY7" fmla="*/ 3951899 h 4686719"/>
              <a:gd name="connsiteX8" fmla="*/ 446490 w 3920184"/>
              <a:gd name="connsiteY8" fmla="*/ 3055777 h 4686719"/>
              <a:gd name="connsiteX9" fmla="*/ 2107434 w 3920184"/>
              <a:gd name="connsiteY9" fmla="*/ 3745791 h 4686719"/>
              <a:gd name="connsiteX10" fmla="*/ 2696801 w 3920184"/>
              <a:gd name="connsiteY10" fmla="*/ 3342536 h 4686719"/>
              <a:gd name="connsiteX11" fmla="*/ 276824 w 3920184"/>
              <a:gd name="connsiteY11" fmla="*/ 1388990 h 4686719"/>
              <a:gd name="connsiteX12" fmla="*/ 2107434 w 3920184"/>
              <a:gd name="connsiteY12" fmla="*/ 0 h 468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20184" h="4686719">
                <a:moveTo>
                  <a:pt x="2107434" y="0"/>
                </a:moveTo>
                <a:cubicBezTo>
                  <a:pt x="2768239" y="0"/>
                  <a:pt x="3437975" y="206108"/>
                  <a:pt x="3911254" y="519751"/>
                </a:cubicBezTo>
                <a:cubicBezTo>
                  <a:pt x="3473694" y="1424834"/>
                  <a:pt x="3473694" y="1424834"/>
                  <a:pt x="3473694" y="1424834"/>
                </a:cubicBezTo>
                <a:cubicBezTo>
                  <a:pt x="2982555" y="1147037"/>
                  <a:pt x="2375328" y="949890"/>
                  <a:pt x="2009206" y="949890"/>
                </a:cubicBezTo>
                <a:cubicBezTo>
                  <a:pt x="1705593" y="949890"/>
                  <a:pt x="1500207" y="1057424"/>
                  <a:pt x="1500207" y="1281455"/>
                </a:cubicBezTo>
                <a:cubicBezTo>
                  <a:pt x="1500207" y="2079004"/>
                  <a:pt x="3920184" y="1621981"/>
                  <a:pt x="3920184" y="3279807"/>
                </a:cubicBezTo>
                <a:cubicBezTo>
                  <a:pt x="3920184" y="4202813"/>
                  <a:pt x="3107572" y="4686719"/>
                  <a:pt x="2089574" y="4686719"/>
                </a:cubicBezTo>
                <a:cubicBezTo>
                  <a:pt x="1321611" y="4686719"/>
                  <a:pt x="544718" y="4399960"/>
                  <a:pt x="0" y="3951899"/>
                </a:cubicBezTo>
                <a:cubicBezTo>
                  <a:pt x="446490" y="3055777"/>
                  <a:pt x="446490" y="3055777"/>
                  <a:pt x="446490" y="3055777"/>
                </a:cubicBezTo>
                <a:cubicBezTo>
                  <a:pt x="919770" y="3467993"/>
                  <a:pt x="1625225" y="3745791"/>
                  <a:pt x="2107434" y="3745791"/>
                </a:cubicBezTo>
                <a:cubicBezTo>
                  <a:pt x="2473556" y="3745791"/>
                  <a:pt x="2696801" y="3602411"/>
                  <a:pt x="2696801" y="3342536"/>
                </a:cubicBezTo>
                <a:cubicBezTo>
                  <a:pt x="2696801" y="2527065"/>
                  <a:pt x="276824" y="3010971"/>
                  <a:pt x="276824" y="1388990"/>
                </a:cubicBezTo>
                <a:cubicBezTo>
                  <a:pt x="276824" y="546635"/>
                  <a:pt x="1009068" y="0"/>
                  <a:pt x="2107434" y="0"/>
                </a:cubicBezTo>
                <a:close/>
              </a:path>
            </a:pathLst>
          </a:custGeom>
        </p:spPr>
        <p:txBody>
          <a:bodyPr wrap="square">
            <a:noAutofit/>
          </a:bodyPr>
          <a:lstStyle/>
          <a:p>
            <a:endParaRPr lang="fr-CA"/>
          </a:p>
        </p:txBody>
      </p:sp>
    </p:spTree>
    <p:extLst>
      <p:ext uri="{BB962C8B-B14F-4D97-AF65-F5344CB8AC3E}">
        <p14:creationId xmlns:p14="http://schemas.microsoft.com/office/powerpoint/2010/main" val="50111051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057650" y="0"/>
            <a:ext cx="2354580" cy="6858000"/>
          </a:xfrm>
        </p:spPr>
        <p:txBody>
          <a:bodyPr/>
          <a:lstStyle/>
          <a:p>
            <a:endParaRPr lang="fr-CA"/>
          </a:p>
        </p:txBody>
      </p:sp>
    </p:spTree>
    <p:extLst>
      <p:ext uri="{BB962C8B-B14F-4D97-AF65-F5344CB8AC3E}">
        <p14:creationId xmlns:p14="http://schemas.microsoft.com/office/powerpoint/2010/main" val="3357923749"/>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3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219575" y="0"/>
            <a:ext cx="3752850" cy="6858000"/>
          </a:xfrm>
        </p:spPr>
        <p:txBody>
          <a:bodyPr/>
          <a:lstStyle/>
          <a:p>
            <a:endParaRPr lang="fr-CA"/>
          </a:p>
        </p:txBody>
      </p:sp>
    </p:spTree>
    <p:extLst>
      <p:ext uri="{BB962C8B-B14F-4D97-AF65-F5344CB8AC3E}">
        <p14:creationId xmlns:p14="http://schemas.microsoft.com/office/powerpoint/2010/main" val="3102458761"/>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9_Custom Layout">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6417601" y="0"/>
            <a:ext cx="5774398" cy="6857999"/>
          </a:xfrm>
          <a:custGeom>
            <a:avLst/>
            <a:gdLst>
              <a:gd name="connsiteX0" fmla="*/ 5774398 w 5774398"/>
              <a:gd name="connsiteY0" fmla="*/ 2891257 h 6857999"/>
              <a:gd name="connsiteX1" fmla="*/ 5774398 w 5774398"/>
              <a:gd name="connsiteY1" fmla="*/ 6857999 h 6857999"/>
              <a:gd name="connsiteX2" fmla="*/ 4355697 w 5774398"/>
              <a:gd name="connsiteY2" fmla="*/ 6857999 h 6857999"/>
              <a:gd name="connsiteX3" fmla="*/ 4307866 w 5774398"/>
              <a:gd name="connsiteY3" fmla="*/ 0 h 6857999"/>
              <a:gd name="connsiteX4" fmla="*/ 5774398 w 5774398"/>
              <a:gd name="connsiteY4" fmla="*/ 0 h 6857999"/>
              <a:gd name="connsiteX5" fmla="*/ 5774398 w 5774398"/>
              <a:gd name="connsiteY5" fmla="*/ 2358944 h 6857999"/>
              <a:gd name="connsiteX6" fmla="*/ 4165316 w 5774398"/>
              <a:gd name="connsiteY6" fmla="*/ 6857999 h 6857999"/>
              <a:gd name="connsiteX7" fmla="*/ 1855113 w 5774398"/>
              <a:gd name="connsiteY7" fmla="*/ 6857999 h 6857999"/>
              <a:gd name="connsiteX8" fmla="*/ 2452753 w 5774398"/>
              <a:gd name="connsiteY8" fmla="*/ 0 h 6857999"/>
              <a:gd name="connsiteX9" fmla="*/ 4117483 w 5774398"/>
              <a:gd name="connsiteY9" fmla="*/ 0 h 6857999"/>
              <a:gd name="connsiteX10" fmla="*/ 1664730 w 5774398"/>
              <a:gd name="connsiteY10" fmla="*/ 6857999 h 6857999"/>
              <a:gd name="connsiteX11" fmla="*/ 0 w 5774398"/>
              <a:gd name="connsiteY11"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74398" h="6857999">
                <a:moveTo>
                  <a:pt x="5774398" y="2891257"/>
                </a:moveTo>
                <a:lnTo>
                  <a:pt x="5774398" y="6857999"/>
                </a:lnTo>
                <a:lnTo>
                  <a:pt x="4355697" y="6857999"/>
                </a:lnTo>
                <a:close/>
                <a:moveTo>
                  <a:pt x="4307866" y="0"/>
                </a:moveTo>
                <a:lnTo>
                  <a:pt x="5774398" y="0"/>
                </a:lnTo>
                <a:lnTo>
                  <a:pt x="5774398" y="2358944"/>
                </a:lnTo>
                <a:lnTo>
                  <a:pt x="4165316" y="6857999"/>
                </a:lnTo>
                <a:lnTo>
                  <a:pt x="1855113" y="6857999"/>
                </a:lnTo>
                <a:close/>
                <a:moveTo>
                  <a:pt x="2452753" y="0"/>
                </a:moveTo>
                <a:lnTo>
                  <a:pt x="4117483" y="0"/>
                </a:lnTo>
                <a:lnTo>
                  <a:pt x="1664730" y="6857999"/>
                </a:lnTo>
                <a:lnTo>
                  <a:pt x="0" y="6857999"/>
                </a:lnTo>
                <a:close/>
              </a:path>
            </a:pathLst>
          </a:custGeom>
        </p:spPr>
        <p:txBody>
          <a:bodyPr wrap="square">
            <a:noAutofit/>
          </a:bodyPr>
          <a:lstStyle/>
          <a:p>
            <a:endParaRPr lang="fr-CA"/>
          </a:p>
        </p:txBody>
      </p:sp>
    </p:spTree>
    <p:extLst>
      <p:ext uri="{BB962C8B-B14F-4D97-AF65-F5344CB8AC3E}">
        <p14:creationId xmlns:p14="http://schemas.microsoft.com/office/powerpoint/2010/main" val="3361312101"/>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5_Custom Layout">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0" y="0"/>
            <a:ext cx="7504280" cy="6858000"/>
          </a:xfrm>
          <a:custGeom>
            <a:avLst/>
            <a:gdLst>
              <a:gd name="connsiteX0" fmla="*/ 0 w 7504280"/>
              <a:gd name="connsiteY0" fmla="*/ 6077518 h 6858000"/>
              <a:gd name="connsiteX1" fmla="*/ 319117 w 7504280"/>
              <a:gd name="connsiteY1" fmla="*/ 6308949 h 6858000"/>
              <a:gd name="connsiteX2" fmla="*/ 388009 w 7504280"/>
              <a:gd name="connsiteY2" fmla="*/ 6529496 h 6858000"/>
              <a:gd name="connsiteX3" fmla="*/ 149770 w 7504280"/>
              <a:gd name="connsiteY3" fmla="*/ 6858000 h 6858000"/>
              <a:gd name="connsiteX4" fmla="*/ 0 w 7504280"/>
              <a:gd name="connsiteY4" fmla="*/ 6858000 h 6858000"/>
              <a:gd name="connsiteX5" fmla="*/ 0 w 7504280"/>
              <a:gd name="connsiteY5" fmla="*/ 4924739 h 6858000"/>
              <a:gd name="connsiteX6" fmla="*/ 2665739 w 7504280"/>
              <a:gd name="connsiteY6" fmla="*/ 6858000 h 6858000"/>
              <a:gd name="connsiteX7" fmla="*/ 1254462 w 7504280"/>
              <a:gd name="connsiteY7" fmla="*/ 6858000 h 6858000"/>
              <a:gd name="connsiteX8" fmla="*/ 0 w 7504280"/>
              <a:gd name="connsiteY8" fmla="*/ 5948233 h 6858000"/>
              <a:gd name="connsiteX9" fmla="*/ 0 w 7504280"/>
              <a:gd name="connsiteY9" fmla="*/ 3796271 h 6858000"/>
              <a:gd name="connsiteX10" fmla="*/ 4221763 w 7504280"/>
              <a:gd name="connsiteY10" fmla="*/ 6858000 h 6858000"/>
              <a:gd name="connsiteX11" fmla="*/ 2810487 w 7504280"/>
              <a:gd name="connsiteY11" fmla="*/ 6858000 h 6858000"/>
              <a:gd name="connsiteX12" fmla="*/ 0 w 7504280"/>
              <a:gd name="connsiteY12" fmla="*/ 4819765 h 6858000"/>
              <a:gd name="connsiteX13" fmla="*/ 0 w 7504280"/>
              <a:gd name="connsiteY13" fmla="*/ 2667802 h 6858000"/>
              <a:gd name="connsiteX14" fmla="*/ 4237084 w 7504280"/>
              <a:gd name="connsiteY14" fmla="*/ 5740642 h 6858000"/>
              <a:gd name="connsiteX15" fmla="*/ 4305975 w 7504280"/>
              <a:gd name="connsiteY15" fmla="*/ 5961191 h 6858000"/>
              <a:gd name="connsiteX16" fmla="*/ 3981694 w 7504280"/>
              <a:gd name="connsiteY16" fmla="*/ 6408334 h 6858000"/>
              <a:gd name="connsiteX17" fmla="*/ 3750657 w 7504280"/>
              <a:gd name="connsiteY17" fmla="*/ 6411367 h 6858000"/>
              <a:gd name="connsiteX18" fmla="*/ 0 w 7504280"/>
              <a:gd name="connsiteY18" fmla="*/ 3691297 h 6858000"/>
              <a:gd name="connsiteX19" fmla="*/ 0 w 7504280"/>
              <a:gd name="connsiteY19" fmla="*/ 1539334 h 6858000"/>
              <a:gd name="connsiteX20" fmla="*/ 7080476 w 7504280"/>
              <a:gd name="connsiteY20" fmla="*/ 6674274 h 6858000"/>
              <a:gd name="connsiteX21" fmla="*/ 7169138 w 7504280"/>
              <a:gd name="connsiteY21" fmla="*/ 6842761 h 6858000"/>
              <a:gd name="connsiteX22" fmla="*/ 7163350 w 7504280"/>
              <a:gd name="connsiteY22" fmla="*/ 6858000 h 6858000"/>
              <a:gd name="connsiteX23" fmla="*/ 5922535 w 7504280"/>
              <a:gd name="connsiteY23" fmla="*/ 6858000 h 6858000"/>
              <a:gd name="connsiteX24" fmla="*/ 0 w 7504280"/>
              <a:gd name="connsiteY24" fmla="*/ 2562830 h 6858000"/>
              <a:gd name="connsiteX25" fmla="*/ 0 w 7504280"/>
              <a:gd name="connsiteY25" fmla="*/ 410868 h 6858000"/>
              <a:gd name="connsiteX26" fmla="*/ 6001840 w 7504280"/>
              <a:gd name="connsiteY26" fmla="*/ 4763552 h 6858000"/>
              <a:gd name="connsiteX27" fmla="*/ 6070732 w 7504280"/>
              <a:gd name="connsiteY27" fmla="*/ 4984100 h 6858000"/>
              <a:gd name="connsiteX28" fmla="*/ 5746451 w 7504280"/>
              <a:gd name="connsiteY28" fmla="*/ 5431244 h 6858000"/>
              <a:gd name="connsiteX29" fmla="*/ 5515414 w 7504280"/>
              <a:gd name="connsiteY29" fmla="*/ 5434277 h 6858000"/>
              <a:gd name="connsiteX30" fmla="*/ 0 w 7504280"/>
              <a:gd name="connsiteY30" fmla="*/ 1434361 h 6858000"/>
              <a:gd name="connsiteX31" fmla="*/ 2690254 w 7504280"/>
              <a:gd name="connsiteY31" fmla="*/ 0 h 6858000"/>
              <a:gd name="connsiteX32" fmla="*/ 4101537 w 7504280"/>
              <a:gd name="connsiteY32" fmla="*/ 0 h 6858000"/>
              <a:gd name="connsiteX33" fmla="*/ 5073007 w 7504280"/>
              <a:gd name="connsiteY33" fmla="*/ 704535 h 6858000"/>
              <a:gd name="connsiteX34" fmla="*/ 5141897 w 7504280"/>
              <a:gd name="connsiteY34" fmla="*/ 925085 h 6858000"/>
              <a:gd name="connsiteX35" fmla="*/ 4817618 w 7504280"/>
              <a:gd name="connsiteY35" fmla="*/ 1372229 h 6858000"/>
              <a:gd name="connsiteX36" fmla="*/ 4586579 w 7504280"/>
              <a:gd name="connsiteY36" fmla="*/ 1375263 h 6858000"/>
              <a:gd name="connsiteX37" fmla="*/ 1134235 w 7504280"/>
              <a:gd name="connsiteY37" fmla="*/ 0 h 6858000"/>
              <a:gd name="connsiteX38" fmla="*/ 2545510 w 7504280"/>
              <a:gd name="connsiteY38" fmla="*/ 0 h 6858000"/>
              <a:gd name="connsiteX39" fmla="*/ 5551802 w 7504280"/>
              <a:gd name="connsiteY39" fmla="*/ 2180240 h 6858000"/>
              <a:gd name="connsiteX40" fmla="*/ 5620695 w 7504280"/>
              <a:gd name="connsiteY40" fmla="*/ 2400786 h 6858000"/>
              <a:gd name="connsiteX41" fmla="*/ 5296414 w 7504280"/>
              <a:gd name="connsiteY41" fmla="*/ 2847930 h 6858000"/>
              <a:gd name="connsiteX42" fmla="*/ 5065378 w 7504280"/>
              <a:gd name="connsiteY42" fmla="*/ 2850963 h 6858000"/>
              <a:gd name="connsiteX43" fmla="*/ 672885 w 7504280"/>
              <a:gd name="connsiteY43" fmla="*/ 0 h 6858000"/>
              <a:gd name="connsiteX44" fmla="*/ 989489 w 7504280"/>
              <a:gd name="connsiteY44" fmla="*/ 0 h 6858000"/>
              <a:gd name="connsiteX45" fmla="*/ 7414844 w 7504280"/>
              <a:gd name="connsiteY45" fmla="*/ 4659831 h 6858000"/>
              <a:gd name="connsiteX46" fmla="*/ 7483736 w 7504280"/>
              <a:gd name="connsiteY46" fmla="*/ 4880378 h 6858000"/>
              <a:gd name="connsiteX47" fmla="*/ 7159456 w 7504280"/>
              <a:gd name="connsiteY47" fmla="*/ 5327523 h 6858000"/>
              <a:gd name="connsiteX48" fmla="*/ 6928418 w 7504280"/>
              <a:gd name="connsiteY48" fmla="*/ 5330556 h 6858000"/>
              <a:gd name="connsiteX49" fmla="*/ 445545 w 7504280"/>
              <a:gd name="connsiteY49" fmla="*/ 629014 h 6858000"/>
              <a:gd name="connsiteX50" fmla="*/ 376654 w 7504280"/>
              <a:gd name="connsiteY50" fmla="*/ 4084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7504280" h="6858000">
                <a:moveTo>
                  <a:pt x="0" y="6077518"/>
                </a:moveTo>
                <a:lnTo>
                  <a:pt x="319117" y="6308949"/>
                </a:lnTo>
                <a:cubicBezTo>
                  <a:pt x="401940" y="6369013"/>
                  <a:pt x="432783" y="6467756"/>
                  <a:pt x="388009" y="6529496"/>
                </a:cubicBezTo>
                <a:lnTo>
                  <a:pt x="149770" y="6858000"/>
                </a:lnTo>
                <a:lnTo>
                  <a:pt x="0" y="6858000"/>
                </a:lnTo>
                <a:close/>
                <a:moveTo>
                  <a:pt x="0" y="4924739"/>
                </a:moveTo>
                <a:lnTo>
                  <a:pt x="2665739" y="6858000"/>
                </a:lnTo>
                <a:lnTo>
                  <a:pt x="1254462" y="6858000"/>
                </a:lnTo>
                <a:lnTo>
                  <a:pt x="0" y="5948233"/>
                </a:lnTo>
                <a:close/>
                <a:moveTo>
                  <a:pt x="0" y="3796271"/>
                </a:moveTo>
                <a:lnTo>
                  <a:pt x="4221763" y="6858000"/>
                </a:lnTo>
                <a:lnTo>
                  <a:pt x="2810487" y="6858000"/>
                </a:lnTo>
                <a:lnTo>
                  <a:pt x="0" y="4819765"/>
                </a:lnTo>
                <a:close/>
                <a:moveTo>
                  <a:pt x="0" y="2667802"/>
                </a:moveTo>
                <a:lnTo>
                  <a:pt x="4237084" y="5740642"/>
                </a:lnTo>
                <a:cubicBezTo>
                  <a:pt x="4319906" y="5800708"/>
                  <a:pt x="4350750" y="5899451"/>
                  <a:pt x="4305975" y="5961191"/>
                </a:cubicBezTo>
                <a:lnTo>
                  <a:pt x="3981694" y="6408334"/>
                </a:lnTo>
                <a:cubicBezTo>
                  <a:pt x="3936918" y="6470075"/>
                  <a:pt x="3833480" y="6471433"/>
                  <a:pt x="3750657" y="6411367"/>
                </a:cubicBezTo>
                <a:lnTo>
                  <a:pt x="0" y="3691297"/>
                </a:lnTo>
                <a:close/>
                <a:moveTo>
                  <a:pt x="0" y="1539334"/>
                </a:moveTo>
                <a:lnTo>
                  <a:pt x="7080476" y="6674274"/>
                </a:lnTo>
                <a:cubicBezTo>
                  <a:pt x="7142593" y="6719322"/>
                  <a:pt x="7175471" y="6786127"/>
                  <a:pt x="7169138" y="6842761"/>
                </a:cubicBezTo>
                <a:lnTo>
                  <a:pt x="7163350" y="6858000"/>
                </a:lnTo>
                <a:lnTo>
                  <a:pt x="5922535" y="6858000"/>
                </a:lnTo>
                <a:lnTo>
                  <a:pt x="0" y="2562830"/>
                </a:lnTo>
                <a:close/>
                <a:moveTo>
                  <a:pt x="0" y="410868"/>
                </a:moveTo>
                <a:lnTo>
                  <a:pt x="6001840" y="4763552"/>
                </a:lnTo>
                <a:cubicBezTo>
                  <a:pt x="6084663" y="4823616"/>
                  <a:pt x="6115506" y="4922360"/>
                  <a:pt x="6070732" y="4984100"/>
                </a:cubicBezTo>
                <a:lnTo>
                  <a:pt x="5746451" y="5431244"/>
                </a:lnTo>
                <a:cubicBezTo>
                  <a:pt x="5701675" y="5492984"/>
                  <a:pt x="5598236" y="5494343"/>
                  <a:pt x="5515414" y="5434277"/>
                </a:cubicBezTo>
                <a:lnTo>
                  <a:pt x="0" y="1434361"/>
                </a:lnTo>
                <a:close/>
                <a:moveTo>
                  <a:pt x="2690254" y="0"/>
                </a:moveTo>
                <a:lnTo>
                  <a:pt x="4101537" y="0"/>
                </a:lnTo>
                <a:lnTo>
                  <a:pt x="5073007" y="704535"/>
                </a:lnTo>
                <a:cubicBezTo>
                  <a:pt x="5155830" y="764600"/>
                  <a:pt x="5186673" y="863345"/>
                  <a:pt x="5141897" y="925085"/>
                </a:cubicBezTo>
                <a:lnTo>
                  <a:pt x="4817618" y="1372229"/>
                </a:lnTo>
                <a:cubicBezTo>
                  <a:pt x="4772843" y="1433967"/>
                  <a:pt x="4669403" y="1435327"/>
                  <a:pt x="4586579" y="1375263"/>
                </a:cubicBezTo>
                <a:close/>
                <a:moveTo>
                  <a:pt x="1134235" y="0"/>
                </a:moveTo>
                <a:lnTo>
                  <a:pt x="2545510" y="0"/>
                </a:lnTo>
                <a:lnTo>
                  <a:pt x="5551802" y="2180240"/>
                </a:lnTo>
                <a:cubicBezTo>
                  <a:pt x="5634625" y="2240305"/>
                  <a:pt x="5665470" y="2339046"/>
                  <a:pt x="5620695" y="2400786"/>
                </a:cubicBezTo>
                <a:lnTo>
                  <a:pt x="5296414" y="2847930"/>
                </a:lnTo>
                <a:cubicBezTo>
                  <a:pt x="5251638" y="2909670"/>
                  <a:pt x="5148198" y="2911029"/>
                  <a:pt x="5065378" y="2850963"/>
                </a:cubicBezTo>
                <a:close/>
                <a:moveTo>
                  <a:pt x="672885" y="0"/>
                </a:moveTo>
                <a:lnTo>
                  <a:pt x="989489" y="0"/>
                </a:lnTo>
                <a:lnTo>
                  <a:pt x="7414844" y="4659831"/>
                </a:lnTo>
                <a:cubicBezTo>
                  <a:pt x="7497668" y="4719895"/>
                  <a:pt x="7528510" y="4818638"/>
                  <a:pt x="7483736" y="4880378"/>
                </a:cubicBezTo>
                <a:lnTo>
                  <a:pt x="7159456" y="5327523"/>
                </a:lnTo>
                <a:cubicBezTo>
                  <a:pt x="7114680" y="5389263"/>
                  <a:pt x="7011240" y="5390622"/>
                  <a:pt x="6928418" y="5330556"/>
                </a:cubicBezTo>
                <a:lnTo>
                  <a:pt x="445545" y="629014"/>
                </a:lnTo>
                <a:cubicBezTo>
                  <a:pt x="362723" y="568949"/>
                  <a:pt x="331879" y="470206"/>
                  <a:pt x="376654" y="408466"/>
                </a:cubicBezTo>
                <a:close/>
              </a:path>
            </a:pathLst>
          </a:custGeom>
        </p:spPr>
        <p:txBody>
          <a:bodyPr wrap="square">
            <a:noAutofit/>
          </a:bodyPr>
          <a:lstStyle/>
          <a:p>
            <a:endParaRPr lang="fr-CA"/>
          </a:p>
        </p:txBody>
      </p:sp>
    </p:spTree>
    <p:extLst>
      <p:ext uri="{BB962C8B-B14F-4D97-AF65-F5344CB8AC3E}">
        <p14:creationId xmlns:p14="http://schemas.microsoft.com/office/powerpoint/2010/main" val="8824711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749300" y="635000"/>
            <a:ext cx="4318000" cy="5588000"/>
          </a:xfrm>
          <a:custGeom>
            <a:avLst/>
            <a:gdLst>
              <a:gd name="connsiteX0" fmla="*/ 3905252 w 4318000"/>
              <a:gd name="connsiteY0" fmla="*/ 1803400 h 5588000"/>
              <a:gd name="connsiteX1" fmla="*/ 4235448 w 4318000"/>
              <a:gd name="connsiteY1" fmla="*/ 1803400 h 5588000"/>
              <a:gd name="connsiteX2" fmla="*/ 4318000 w 4318000"/>
              <a:gd name="connsiteY2" fmla="*/ 1885952 h 5588000"/>
              <a:gd name="connsiteX3" fmla="*/ 4318000 w 4318000"/>
              <a:gd name="connsiteY3" fmla="*/ 4083048 h 5588000"/>
              <a:gd name="connsiteX4" fmla="*/ 4235448 w 4318000"/>
              <a:gd name="connsiteY4" fmla="*/ 4165600 h 5588000"/>
              <a:gd name="connsiteX5" fmla="*/ 3905252 w 4318000"/>
              <a:gd name="connsiteY5" fmla="*/ 4165600 h 5588000"/>
              <a:gd name="connsiteX6" fmla="*/ 3822700 w 4318000"/>
              <a:gd name="connsiteY6" fmla="*/ 4083048 h 5588000"/>
              <a:gd name="connsiteX7" fmla="*/ 3822700 w 4318000"/>
              <a:gd name="connsiteY7" fmla="*/ 1885952 h 5588000"/>
              <a:gd name="connsiteX8" fmla="*/ 3905252 w 4318000"/>
              <a:gd name="connsiteY8" fmla="*/ 1803400 h 5588000"/>
              <a:gd name="connsiteX9" fmla="*/ 82553 w 4318000"/>
              <a:gd name="connsiteY9" fmla="*/ 1536700 h 5588000"/>
              <a:gd name="connsiteX10" fmla="*/ 412748 w 4318000"/>
              <a:gd name="connsiteY10" fmla="*/ 1536700 h 5588000"/>
              <a:gd name="connsiteX11" fmla="*/ 495301 w 4318000"/>
              <a:gd name="connsiteY11" fmla="*/ 1619252 h 5588000"/>
              <a:gd name="connsiteX12" fmla="*/ 495301 w 4318000"/>
              <a:gd name="connsiteY12" fmla="*/ 3219448 h 5588000"/>
              <a:gd name="connsiteX13" fmla="*/ 412748 w 4318000"/>
              <a:gd name="connsiteY13" fmla="*/ 3302000 h 5588000"/>
              <a:gd name="connsiteX14" fmla="*/ 82553 w 4318000"/>
              <a:gd name="connsiteY14" fmla="*/ 3302000 h 5588000"/>
              <a:gd name="connsiteX15" fmla="*/ 0 w 4318000"/>
              <a:gd name="connsiteY15" fmla="*/ 3219448 h 5588000"/>
              <a:gd name="connsiteX16" fmla="*/ 0 w 4318000"/>
              <a:gd name="connsiteY16" fmla="*/ 1619252 h 5588000"/>
              <a:gd name="connsiteX17" fmla="*/ 82553 w 4318000"/>
              <a:gd name="connsiteY17" fmla="*/ 1536700 h 5588000"/>
              <a:gd name="connsiteX18" fmla="*/ 3359152 w 4318000"/>
              <a:gd name="connsiteY18" fmla="*/ 1447800 h 5588000"/>
              <a:gd name="connsiteX19" fmla="*/ 3689348 w 4318000"/>
              <a:gd name="connsiteY19" fmla="*/ 1447800 h 5588000"/>
              <a:gd name="connsiteX20" fmla="*/ 3771900 w 4318000"/>
              <a:gd name="connsiteY20" fmla="*/ 1530352 h 5588000"/>
              <a:gd name="connsiteX21" fmla="*/ 3771900 w 4318000"/>
              <a:gd name="connsiteY21" fmla="*/ 4616448 h 5588000"/>
              <a:gd name="connsiteX22" fmla="*/ 3689348 w 4318000"/>
              <a:gd name="connsiteY22" fmla="*/ 4699000 h 5588000"/>
              <a:gd name="connsiteX23" fmla="*/ 3359152 w 4318000"/>
              <a:gd name="connsiteY23" fmla="*/ 4699000 h 5588000"/>
              <a:gd name="connsiteX24" fmla="*/ 3276600 w 4318000"/>
              <a:gd name="connsiteY24" fmla="*/ 4616448 h 5588000"/>
              <a:gd name="connsiteX25" fmla="*/ 3276600 w 4318000"/>
              <a:gd name="connsiteY25" fmla="*/ 1530352 h 5588000"/>
              <a:gd name="connsiteX26" fmla="*/ 3359152 w 4318000"/>
              <a:gd name="connsiteY26" fmla="*/ 1447800 h 5588000"/>
              <a:gd name="connsiteX27" fmla="*/ 1174752 w 4318000"/>
              <a:gd name="connsiteY27" fmla="*/ 1447800 h 5588000"/>
              <a:gd name="connsiteX28" fmla="*/ 1504948 w 4318000"/>
              <a:gd name="connsiteY28" fmla="*/ 1447800 h 5588000"/>
              <a:gd name="connsiteX29" fmla="*/ 1587500 w 4318000"/>
              <a:gd name="connsiteY29" fmla="*/ 1530352 h 5588000"/>
              <a:gd name="connsiteX30" fmla="*/ 1587500 w 4318000"/>
              <a:gd name="connsiteY30" fmla="*/ 5099048 h 5588000"/>
              <a:gd name="connsiteX31" fmla="*/ 1504948 w 4318000"/>
              <a:gd name="connsiteY31" fmla="*/ 5181600 h 5588000"/>
              <a:gd name="connsiteX32" fmla="*/ 1174752 w 4318000"/>
              <a:gd name="connsiteY32" fmla="*/ 5181600 h 5588000"/>
              <a:gd name="connsiteX33" fmla="*/ 1092200 w 4318000"/>
              <a:gd name="connsiteY33" fmla="*/ 5099048 h 5588000"/>
              <a:gd name="connsiteX34" fmla="*/ 1092200 w 4318000"/>
              <a:gd name="connsiteY34" fmla="*/ 1530352 h 5588000"/>
              <a:gd name="connsiteX35" fmla="*/ 1174752 w 4318000"/>
              <a:gd name="connsiteY35" fmla="*/ 1447800 h 5588000"/>
              <a:gd name="connsiteX36" fmla="*/ 2266952 w 4318000"/>
              <a:gd name="connsiteY36" fmla="*/ 1003300 h 5588000"/>
              <a:gd name="connsiteX37" fmla="*/ 2597148 w 4318000"/>
              <a:gd name="connsiteY37" fmla="*/ 1003300 h 5588000"/>
              <a:gd name="connsiteX38" fmla="*/ 2679700 w 4318000"/>
              <a:gd name="connsiteY38" fmla="*/ 1085852 h 5588000"/>
              <a:gd name="connsiteX39" fmla="*/ 2679700 w 4318000"/>
              <a:gd name="connsiteY39" fmla="*/ 5505448 h 5588000"/>
              <a:gd name="connsiteX40" fmla="*/ 2597148 w 4318000"/>
              <a:gd name="connsiteY40" fmla="*/ 5588000 h 5588000"/>
              <a:gd name="connsiteX41" fmla="*/ 2266952 w 4318000"/>
              <a:gd name="connsiteY41" fmla="*/ 5588000 h 5588000"/>
              <a:gd name="connsiteX42" fmla="*/ 2184400 w 4318000"/>
              <a:gd name="connsiteY42" fmla="*/ 5505448 h 5588000"/>
              <a:gd name="connsiteX43" fmla="*/ 2184400 w 4318000"/>
              <a:gd name="connsiteY43" fmla="*/ 1085852 h 5588000"/>
              <a:gd name="connsiteX44" fmla="*/ 2266952 w 4318000"/>
              <a:gd name="connsiteY44" fmla="*/ 1003300 h 5588000"/>
              <a:gd name="connsiteX45" fmla="*/ 628652 w 4318000"/>
              <a:gd name="connsiteY45" fmla="*/ 1003300 h 5588000"/>
              <a:gd name="connsiteX46" fmla="*/ 958848 w 4318000"/>
              <a:gd name="connsiteY46" fmla="*/ 1003300 h 5588000"/>
              <a:gd name="connsiteX47" fmla="*/ 1041400 w 4318000"/>
              <a:gd name="connsiteY47" fmla="*/ 1085852 h 5588000"/>
              <a:gd name="connsiteX48" fmla="*/ 1041400 w 4318000"/>
              <a:gd name="connsiteY48" fmla="*/ 3778248 h 5588000"/>
              <a:gd name="connsiteX49" fmla="*/ 958848 w 4318000"/>
              <a:gd name="connsiteY49" fmla="*/ 3860800 h 5588000"/>
              <a:gd name="connsiteX50" fmla="*/ 628652 w 4318000"/>
              <a:gd name="connsiteY50" fmla="*/ 3860800 h 5588000"/>
              <a:gd name="connsiteX51" fmla="*/ 546101 w 4318000"/>
              <a:gd name="connsiteY51" fmla="*/ 3778248 h 5588000"/>
              <a:gd name="connsiteX52" fmla="*/ 546101 w 4318000"/>
              <a:gd name="connsiteY52" fmla="*/ 1085852 h 5588000"/>
              <a:gd name="connsiteX53" fmla="*/ 628652 w 4318000"/>
              <a:gd name="connsiteY53" fmla="*/ 1003300 h 5588000"/>
              <a:gd name="connsiteX54" fmla="*/ 2813052 w 4318000"/>
              <a:gd name="connsiteY54" fmla="*/ 723900 h 5588000"/>
              <a:gd name="connsiteX55" fmla="*/ 3143248 w 4318000"/>
              <a:gd name="connsiteY55" fmla="*/ 723900 h 5588000"/>
              <a:gd name="connsiteX56" fmla="*/ 3225800 w 4318000"/>
              <a:gd name="connsiteY56" fmla="*/ 806452 h 5588000"/>
              <a:gd name="connsiteX57" fmla="*/ 3225800 w 4318000"/>
              <a:gd name="connsiteY57" fmla="*/ 4235448 h 5588000"/>
              <a:gd name="connsiteX58" fmla="*/ 3143248 w 4318000"/>
              <a:gd name="connsiteY58" fmla="*/ 4318000 h 5588000"/>
              <a:gd name="connsiteX59" fmla="*/ 2813052 w 4318000"/>
              <a:gd name="connsiteY59" fmla="*/ 4318000 h 5588000"/>
              <a:gd name="connsiteX60" fmla="*/ 2730500 w 4318000"/>
              <a:gd name="connsiteY60" fmla="*/ 4235448 h 5588000"/>
              <a:gd name="connsiteX61" fmla="*/ 2730500 w 4318000"/>
              <a:gd name="connsiteY61" fmla="*/ 806452 h 5588000"/>
              <a:gd name="connsiteX62" fmla="*/ 2813052 w 4318000"/>
              <a:gd name="connsiteY62" fmla="*/ 723900 h 5588000"/>
              <a:gd name="connsiteX63" fmla="*/ 1720852 w 4318000"/>
              <a:gd name="connsiteY63" fmla="*/ 0 h 5588000"/>
              <a:gd name="connsiteX64" fmla="*/ 2051048 w 4318000"/>
              <a:gd name="connsiteY64" fmla="*/ 0 h 5588000"/>
              <a:gd name="connsiteX65" fmla="*/ 2133600 w 4318000"/>
              <a:gd name="connsiteY65" fmla="*/ 82552 h 5588000"/>
              <a:gd name="connsiteX66" fmla="*/ 2133600 w 4318000"/>
              <a:gd name="connsiteY66" fmla="*/ 4616448 h 5588000"/>
              <a:gd name="connsiteX67" fmla="*/ 2051048 w 4318000"/>
              <a:gd name="connsiteY67" fmla="*/ 4699000 h 5588000"/>
              <a:gd name="connsiteX68" fmla="*/ 1720852 w 4318000"/>
              <a:gd name="connsiteY68" fmla="*/ 4699000 h 5588000"/>
              <a:gd name="connsiteX69" fmla="*/ 1638300 w 4318000"/>
              <a:gd name="connsiteY69" fmla="*/ 4616448 h 5588000"/>
              <a:gd name="connsiteX70" fmla="*/ 1638300 w 4318000"/>
              <a:gd name="connsiteY70" fmla="*/ 82552 h 5588000"/>
              <a:gd name="connsiteX71" fmla="*/ 1720852 w 4318000"/>
              <a:gd name="connsiteY71" fmla="*/ 0 h 55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318000" h="5588000">
                <a:moveTo>
                  <a:pt x="3905252" y="1803400"/>
                </a:moveTo>
                <a:lnTo>
                  <a:pt x="4235448" y="1803400"/>
                </a:lnTo>
                <a:cubicBezTo>
                  <a:pt x="4281040" y="1803400"/>
                  <a:pt x="4318000" y="1840360"/>
                  <a:pt x="4318000" y="1885952"/>
                </a:cubicBezTo>
                <a:lnTo>
                  <a:pt x="4318000" y="4083048"/>
                </a:lnTo>
                <a:cubicBezTo>
                  <a:pt x="4318000" y="4128640"/>
                  <a:pt x="4281040" y="4165600"/>
                  <a:pt x="4235448" y="4165600"/>
                </a:cubicBezTo>
                <a:lnTo>
                  <a:pt x="3905252" y="4165600"/>
                </a:lnTo>
                <a:cubicBezTo>
                  <a:pt x="3859660" y="4165600"/>
                  <a:pt x="3822700" y="4128640"/>
                  <a:pt x="3822700" y="4083048"/>
                </a:cubicBezTo>
                <a:lnTo>
                  <a:pt x="3822700" y="1885952"/>
                </a:lnTo>
                <a:cubicBezTo>
                  <a:pt x="3822700" y="1840360"/>
                  <a:pt x="3859660" y="1803400"/>
                  <a:pt x="3905252" y="1803400"/>
                </a:cubicBezTo>
                <a:close/>
                <a:moveTo>
                  <a:pt x="82553" y="1536700"/>
                </a:moveTo>
                <a:lnTo>
                  <a:pt x="412748" y="1536700"/>
                </a:lnTo>
                <a:cubicBezTo>
                  <a:pt x="458340" y="1536700"/>
                  <a:pt x="495301" y="1573660"/>
                  <a:pt x="495301" y="1619252"/>
                </a:cubicBezTo>
                <a:lnTo>
                  <a:pt x="495301" y="3219448"/>
                </a:lnTo>
                <a:cubicBezTo>
                  <a:pt x="495301" y="3265040"/>
                  <a:pt x="458340" y="3302000"/>
                  <a:pt x="412748" y="3302000"/>
                </a:cubicBezTo>
                <a:lnTo>
                  <a:pt x="82553" y="3302000"/>
                </a:lnTo>
                <a:cubicBezTo>
                  <a:pt x="36961" y="3302000"/>
                  <a:pt x="0" y="3265040"/>
                  <a:pt x="0" y="3219448"/>
                </a:cubicBezTo>
                <a:lnTo>
                  <a:pt x="0" y="1619252"/>
                </a:lnTo>
                <a:cubicBezTo>
                  <a:pt x="0" y="1573660"/>
                  <a:pt x="36961" y="1536700"/>
                  <a:pt x="82553" y="1536700"/>
                </a:cubicBezTo>
                <a:close/>
                <a:moveTo>
                  <a:pt x="3359152" y="1447800"/>
                </a:moveTo>
                <a:lnTo>
                  <a:pt x="3689348" y="1447800"/>
                </a:lnTo>
                <a:cubicBezTo>
                  <a:pt x="3734940" y="1447800"/>
                  <a:pt x="3771900" y="1484760"/>
                  <a:pt x="3771900" y="1530352"/>
                </a:cubicBezTo>
                <a:lnTo>
                  <a:pt x="3771900" y="4616448"/>
                </a:lnTo>
                <a:cubicBezTo>
                  <a:pt x="3771900" y="4662040"/>
                  <a:pt x="3734940" y="4699000"/>
                  <a:pt x="3689348" y="4699000"/>
                </a:cubicBezTo>
                <a:lnTo>
                  <a:pt x="3359152" y="4699000"/>
                </a:lnTo>
                <a:cubicBezTo>
                  <a:pt x="3313560" y="4699000"/>
                  <a:pt x="3276600" y="4662040"/>
                  <a:pt x="3276600" y="4616448"/>
                </a:cubicBezTo>
                <a:lnTo>
                  <a:pt x="3276600" y="1530352"/>
                </a:lnTo>
                <a:cubicBezTo>
                  <a:pt x="3276600" y="1484760"/>
                  <a:pt x="3313560" y="1447800"/>
                  <a:pt x="3359152" y="1447800"/>
                </a:cubicBezTo>
                <a:close/>
                <a:moveTo>
                  <a:pt x="1174752" y="1447800"/>
                </a:moveTo>
                <a:lnTo>
                  <a:pt x="1504948" y="1447800"/>
                </a:lnTo>
                <a:cubicBezTo>
                  <a:pt x="1550540" y="1447800"/>
                  <a:pt x="1587500" y="1484760"/>
                  <a:pt x="1587500" y="1530352"/>
                </a:cubicBezTo>
                <a:lnTo>
                  <a:pt x="1587500" y="5099048"/>
                </a:lnTo>
                <a:cubicBezTo>
                  <a:pt x="1587500" y="5144640"/>
                  <a:pt x="1550540" y="5181600"/>
                  <a:pt x="1504948" y="5181600"/>
                </a:cubicBezTo>
                <a:lnTo>
                  <a:pt x="1174752" y="5181600"/>
                </a:lnTo>
                <a:cubicBezTo>
                  <a:pt x="1129160" y="5181600"/>
                  <a:pt x="1092200" y="5144640"/>
                  <a:pt x="1092200" y="5099048"/>
                </a:cubicBezTo>
                <a:lnTo>
                  <a:pt x="1092200" y="1530352"/>
                </a:lnTo>
                <a:cubicBezTo>
                  <a:pt x="1092200" y="1484760"/>
                  <a:pt x="1129160" y="1447800"/>
                  <a:pt x="1174752" y="1447800"/>
                </a:cubicBezTo>
                <a:close/>
                <a:moveTo>
                  <a:pt x="2266952" y="1003300"/>
                </a:moveTo>
                <a:lnTo>
                  <a:pt x="2597148" y="1003300"/>
                </a:lnTo>
                <a:cubicBezTo>
                  <a:pt x="2642740" y="1003300"/>
                  <a:pt x="2679700" y="1040260"/>
                  <a:pt x="2679700" y="1085852"/>
                </a:cubicBezTo>
                <a:lnTo>
                  <a:pt x="2679700" y="5505448"/>
                </a:lnTo>
                <a:cubicBezTo>
                  <a:pt x="2679700" y="5551040"/>
                  <a:pt x="2642740" y="5588000"/>
                  <a:pt x="2597148" y="5588000"/>
                </a:cubicBezTo>
                <a:lnTo>
                  <a:pt x="2266952" y="5588000"/>
                </a:lnTo>
                <a:cubicBezTo>
                  <a:pt x="2221360" y="5588000"/>
                  <a:pt x="2184400" y="5551040"/>
                  <a:pt x="2184400" y="5505448"/>
                </a:cubicBezTo>
                <a:lnTo>
                  <a:pt x="2184400" y="1085852"/>
                </a:lnTo>
                <a:cubicBezTo>
                  <a:pt x="2184400" y="1040260"/>
                  <a:pt x="2221360" y="1003300"/>
                  <a:pt x="2266952" y="1003300"/>
                </a:cubicBezTo>
                <a:close/>
                <a:moveTo>
                  <a:pt x="628652" y="1003300"/>
                </a:moveTo>
                <a:lnTo>
                  <a:pt x="958848" y="1003300"/>
                </a:lnTo>
                <a:cubicBezTo>
                  <a:pt x="1004440" y="1003300"/>
                  <a:pt x="1041400" y="1040260"/>
                  <a:pt x="1041400" y="1085852"/>
                </a:cubicBezTo>
                <a:lnTo>
                  <a:pt x="1041400" y="3778248"/>
                </a:lnTo>
                <a:cubicBezTo>
                  <a:pt x="1041400" y="3823840"/>
                  <a:pt x="1004440" y="3860800"/>
                  <a:pt x="958848" y="3860800"/>
                </a:cubicBezTo>
                <a:lnTo>
                  <a:pt x="628652" y="3860800"/>
                </a:lnTo>
                <a:cubicBezTo>
                  <a:pt x="583060" y="3860800"/>
                  <a:pt x="546101" y="3823840"/>
                  <a:pt x="546101" y="3778248"/>
                </a:cubicBezTo>
                <a:lnTo>
                  <a:pt x="546101" y="1085852"/>
                </a:lnTo>
                <a:cubicBezTo>
                  <a:pt x="546101" y="1040260"/>
                  <a:pt x="583060" y="1003300"/>
                  <a:pt x="628652" y="1003300"/>
                </a:cubicBezTo>
                <a:close/>
                <a:moveTo>
                  <a:pt x="2813052" y="723900"/>
                </a:moveTo>
                <a:lnTo>
                  <a:pt x="3143248" y="723900"/>
                </a:lnTo>
                <a:cubicBezTo>
                  <a:pt x="3188840" y="723900"/>
                  <a:pt x="3225800" y="760860"/>
                  <a:pt x="3225800" y="806452"/>
                </a:cubicBezTo>
                <a:lnTo>
                  <a:pt x="3225800" y="4235448"/>
                </a:lnTo>
                <a:cubicBezTo>
                  <a:pt x="3225800" y="4281040"/>
                  <a:pt x="3188840" y="4318000"/>
                  <a:pt x="3143248" y="4318000"/>
                </a:cubicBezTo>
                <a:lnTo>
                  <a:pt x="2813052" y="4318000"/>
                </a:lnTo>
                <a:cubicBezTo>
                  <a:pt x="2767460" y="4318000"/>
                  <a:pt x="2730500" y="4281040"/>
                  <a:pt x="2730500" y="4235448"/>
                </a:cubicBezTo>
                <a:lnTo>
                  <a:pt x="2730500" y="806452"/>
                </a:lnTo>
                <a:cubicBezTo>
                  <a:pt x="2730500" y="760860"/>
                  <a:pt x="2767460" y="723900"/>
                  <a:pt x="2813052" y="723900"/>
                </a:cubicBezTo>
                <a:close/>
                <a:moveTo>
                  <a:pt x="1720852" y="0"/>
                </a:moveTo>
                <a:lnTo>
                  <a:pt x="2051048" y="0"/>
                </a:lnTo>
                <a:cubicBezTo>
                  <a:pt x="2096640" y="0"/>
                  <a:pt x="2133600" y="36960"/>
                  <a:pt x="2133600" y="82552"/>
                </a:cubicBezTo>
                <a:lnTo>
                  <a:pt x="2133600" y="4616448"/>
                </a:lnTo>
                <a:cubicBezTo>
                  <a:pt x="2133600" y="4662040"/>
                  <a:pt x="2096640" y="4699000"/>
                  <a:pt x="2051048" y="4699000"/>
                </a:cubicBezTo>
                <a:lnTo>
                  <a:pt x="1720852" y="4699000"/>
                </a:lnTo>
                <a:cubicBezTo>
                  <a:pt x="1675260" y="4699000"/>
                  <a:pt x="1638300" y="4662040"/>
                  <a:pt x="1638300" y="4616448"/>
                </a:cubicBezTo>
                <a:lnTo>
                  <a:pt x="1638300" y="82552"/>
                </a:lnTo>
                <a:cubicBezTo>
                  <a:pt x="1638300" y="36960"/>
                  <a:pt x="1675260" y="0"/>
                  <a:pt x="1720852" y="0"/>
                </a:cubicBezTo>
                <a:close/>
              </a:path>
            </a:pathLst>
          </a:custGeom>
        </p:spPr>
        <p:txBody>
          <a:bodyPr wrap="square">
            <a:noAutofit/>
          </a:bodyPr>
          <a:lstStyle/>
          <a:p>
            <a:endParaRPr lang="fr-CA"/>
          </a:p>
        </p:txBody>
      </p:sp>
    </p:spTree>
    <p:extLst>
      <p:ext uri="{BB962C8B-B14F-4D97-AF65-F5344CB8AC3E}">
        <p14:creationId xmlns:p14="http://schemas.microsoft.com/office/powerpoint/2010/main" val="3765505523"/>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3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39801" y="695402"/>
            <a:ext cx="4210050" cy="2432050"/>
          </a:xfrm>
        </p:spPr>
        <p:txBody>
          <a:bodyPr/>
          <a:lstStyle/>
          <a:p>
            <a:endParaRPr lang="fr-CA"/>
          </a:p>
        </p:txBody>
      </p:sp>
      <p:sp>
        <p:nvSpPr>
          <p:cNvPr id="9" name="Picture Placeholder 6"/>
          <p:cNvSpPr>
            <a:spLocks noGrp="1"/>
          </p:cNvSpPr>
          <p:nvPr>
            <p:ph type="pic" sz="quarter" idx="12"/>
          </p:nvPr>
        </p:nvSpPr>
        <p:spPr>
          <a:xfrm>
            <a:off x="6021657" y="3260648"/>
            <a:ext cx="3090361" cy="2872524"/>
          </a:xfrm>
        </p:spPr>
        <p:txBody>
          <a:bodyPr/>
          <a:lstStyle/>
          <a:p>
            <a:endParaRPr lang="fr-CA"/>
          </a:p>
        </p:txBody>
      </p:sp>
      <p:sp>
        <p:nvSpPr>
          <p:cNvPr id="11" name="Picture Placeholder 6"/>
          <p:cNvSpPr>
            <a:spLocks noGrp="1"/>
          </p:cNvSpPr>
          <p:nvPr>
            <p:ph type="pic" sz="quarter" idx="14"/>
          </p:nvPr>
        </p:nvSpPr>
        <p:spPr>
          <a:xfrm>
            <a:off x="4970501" y="695402"/>
            <a:ext cx="6597650" cy="2432050"/>
          </a:xfrm>
        </p:spPr>
        <p:txBody>
          <a:bodyPr/>
          <a:lstStyle/>
          <a:p>
            <a:endParaRPr lang="fr-CA"/>
          </a:p>
        </p:txBody>
      </p:sp>
      <p:sp>
        <p:nvSpPr>
          <p:cNvPr id="6" name="Picture Placeholder 6"/>
          <p:cNvSpPr>
            <a:spLocks noGrp="1"/>
          </p:cNvSpPr>
          <p:nvPr>
            <p:ph type="pic" sz="quarter" idx="15"/>
          </p:nvPr>
        </p:nvSpPr>
        <p:spPr>
          <a:xfrm>
            <a:off x="9232669" y="4817326"/>
            <a:ext cx="2335482" cy="1315845"/>
          </a:xfrm>
        </p:spPr>
        <p:txBody>
          <a:bodyPr/>
          <a:lstStyle/>
          <a:p>
            <a:endParaRPr lang="fr-CA"/>
          </a:p>
        </p:txBody>
      </p:sp>
      <p:sp>
        <p:nvSpPr>
          <p:cNvPr id="8" name="Picture Placeholder 6"/>
          <p:cNvSpPr>
            <a:spLocks noGrp="1"/>
          </p:cNvSpPr>
          <p:nvPr>
            <p:ph type="pic" sz="quarter" idx="16"/>
          </p:nvPr>
        </p:nvSpPr>
        <p:spPr>
          <a:xfrm>
            <a:off x="639801" y="3260648"/>
            <a:ext cx="2872833" cy="2872524"/>
          </a:xfrm>
        </p:spPr>
        <p:txBody>
          <a:bodyPr/>
          <a:lstStyle/>
          <a:p>
            <a:endParaRPr lang="fr-CA"/>
          </a:p>
        </p:txBody>
      </p:sp>
      <p:sp>
        <p:nvSpPr>
          <p:cNvPr id="10" name="Picture Placeholder 6"/>
          <p:cNvSpPr>
            <a:spLocks noGrp="1"/>
          </p:cNvSpPr>
          <p:nvPr>
            <p:ph type="pic" sz="quarter" idx="17"/>
          </p:nvPr>
        </p:nvSpPr>
        <p:spPr>
          <a:xfrm>
            <a:off x="9232669" y="3260647"/>
            <a:ext cx="2335482" cy="1434015"/>
          </a:xfrm>
        </p:spPr>
        <p:txBody>
          <a:bodyPr/>
          <a:lstStyle/>
          <a:p>
            <a:endParaRPr lang="fr-CA"/>
          </a:p>
        </p:txBody>
      </p:sp>
      <p:sp>
        <p:nvSpPr>
          <p:cNvPr id="12" name="Picture Placeholder 6"/>
          <p:cNvSpPr>
            <a:spLocks noGrp="1"/>
          </p:cNvSpPr>
          <p:nvPr>
            <p:ph type="pic" sz="quarter" idx="18"/>
          </p:nvPr>
        </p:nvSpPr>
        <p:spPr>
          <a:xfrm>
            <a:off x="3633285" y="3260647"/>
            <a:ext cx="2267721" cy="2872524"/>
          </a:xfrm>
        </p:spPr>
        <p:txBody>
          <a:bodyPr/>
          <a:lstStyle/>
          <a:p>
            <a:endParaRPr lang="fr-CA"/>
          </a:p>
        </p:txBody>
      </p:sp>
    </p:spTree>
    <p:extLst>
      <p:ext uri="{BB962C8B-B14F-4D97-AF65-F5344CB8AC3E}">
        <p14:creationId xmlns:p14="http://schemas.microsoft.com/office/powerpoint/2010/main" val="416114563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66E749-6CAA-4C36-A520-BA3168FFA669}" type="datetimeFigureOut">
              <a:rPr lang="fr-CA" smtClean="0"/>
              <a:t>2023-03-06</a:t>
            </a:fld>
            <a:endParaRPr lang="fr-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527BFA-2C0E-4CEC-B6A5-913A56FEF4B4}" type="slidenum">
              <a:rPr lang="fr-CA" smtClean="0"/>
              <a:t>‹#›</a:t>
            </a:fld>
            <a:endParaRPr lang="fr-CA"/>
          </a:p>
        </p:txBody>
      </p:sp>
    </p:spTree>
    <p:extLst>
      <p:ext uri="{BB962C8B-B14F-4D97-AF65-F5344CB8AC3E}">
        <p14:creationId xmlns:p14="http://schemas.microsoft.com/office/powerpoint/2010/main" val="1433167564"/>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803" r:id="rId3"/>
    <p:sldLayoutId id="2147483711" r:id="rId4"/>
    <p:sldLayoutId id="2147483775" r:id="rId5"/>
    <p:sldLayoutId id="2147483748" r:id="rId6"/>
    <p:sldLayoutId id="2147483811" r:id="rId7"/>
    <p:sldLayoutId id="2147483795" r:id="rId8"/>
    <p:sldLayoutId id="2147483783" r:id="rId9"/>
    <p:sldLayoutId id="2147483752" r:id="rId10"/>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064F3E-A591-2E40-B7BB-2F006BC0222E}"/>
              </a:ext>
            </a:extLst>
          </p:cNvPr>
          <p:cNvSpPr/>
          <p:nvPr/>
        </p:nvSpPr>
        <p:spPr bwMode="auto">
          <a:xfrm>
            <a:off x="8479971" y="0"/>
            <a:ext cx="3712029" cy="6858000"/>
          </a:xfrm>
          <a:prstGeom prst="rect">
            <a:avLst/>
          </a:prstGeom>
          <a:solidFill>
            <a:schemeClr val="bg1">
              <a:lumMod val="85000"/>
              <a:alpha val="20695"/>
            </a:scheme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20" name="Rectangle 19">
            <a:extLst>
              <a:ext uri="{FF2B5EF4-FFF2-40B4-BE49-F238E27FC236}">
                <a16:creationId xmlns:a16="http://schemas.microsoft.com/office/drawing/2014/main" id="{DD625758-17A8-3D41-AA63-8B4D925377FF}"/>
              </a:ext>
            </a:extLst>
          </p:cNvPr>
          <p:cNvSpPr/>
          <p:nvPr/>
        </p:nvSpPr>
        <p:spPr bwMode="auto">
          <a:xfrm>
            <a:off x="0" y="495300"/>
            <a:ext cx="9601200" cy="5867400"/>
          </a:xfrm>
          <a:prstGeom prst="rect">
            <a:avLst/>
          </a:prstGeom>
          <a:solidFill>
            <a:schemeClr val="bg1">
              <a:lumMod val="50000"/>
            </a:scheme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34" name="TextBox 33">
            <a:extLst>
              <a:ext uri="{FF2B5EF4-FFF2-40B4-BE49-F238E27FC236}">
                <a16:creationId xmlns:a16="http://schemas.microsoft.com/office/drawing/2014/main" id="{5E7F0FE6-6AA8-5649-B8B4-6EBC1CFE13CD}"/>
              </a:ext>
            </a:extLst>
          </p:cNvPr>
          <p:cNvSpPr txBox="1"/>
          <p:nvPr/>
        </p:nvSpPr>
        <p:spPr>
          <a:xfrm>
            <a:off x="1970314" y="-511629"/>
            <a:ext cx="184731" cy="369332"/>
          </a:xfrm>
          <a:prstGeom prst="rect">
            <a:avLst/>
          </a:prstGeom>
          <a:noFill/>
        </p:spPr>
        <p:txBody>
          <a:bodyPr wrap="none" rtlCol="0">
            <a:spAutoFit/>
          </a:bodyPr>
          <a:lstStyle/>
          <a:p>
            <a:endParaRPr lang="en-US" dirty="0"/>
          </a:p>
        </p:txBody>
      </p:sp>
      <p:sp>
        <p:nvSpPr>
          <p:cNvPr id="36" name="Rectangle 35">
            <a:extLst>
              <a:ext uri="{FF2B5EF4-FFF2-40B4-BE49-F238E27FC236}">
                <a16:creationId xmlns:a16="http://schemas.microsoft.com/office/drawing/2014/main" id="{A33CBAC4-FA2A-1541-84C6-1256C073DA94}"/>
              </a:ext>
            </a:extLst>
          </p:cNvPr>
          <p:cNvSpPr/>
          <p:nvPr/>
        </p:nvSpPr>
        <p:spPr bwMode="auto">
          <a:xfrm>
            <a:off x="-1" y="495300"/>
            <a:ext cx="9601200" cy="5867400"/>
          </a:xfrm>
          <a:prstGeom prst="rect">
            <a:avLst/>
          </a:prstGeom>
          <a:blipFill dpi="0" rotWithShape="1">
            <a:blip r:embed="rId3">
              <a:alphaModFix amt="5000"/>
            </a:blip>
            <a:srcRect/>
            <a:stretch>
              <a:fillRect/>
            </a:stretch>
          </a:blip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37" name="TextBox 36">
            <a:extLst>
              <a:ext uri="{FF2B5EF4-FFF2-40B4-BE49-F238E27FC236}">
                <a16:creationId xmlns:a16="http://schemas.microsoft.com/office/drawing/2014/main" id="{514E240F-163A-464D-A8F6-C3572CE8BCA9}"/>
              </a:ext>
            </a:extLst>
          </p:cNvPr>
          <p:cNvSpPr txBox="1"/>
          <p:nvPr/>
        </p:nvSpPr>
        <p:spPr>
          <a:xfrm>
            <a:off x="856967" y="1330279"/>
            <a:ext cx="7030197" cy="3139321"/>
          </a:xfrm>
          <a:prstGeom prst="rect">
            <a:avLst/>
          </a:prstGeom>
          <a:noFill/>
        </p:spPr>
        <p:txBody>
          <a:bodyPr wrap="square" rtlCol="0">
            <a:spAutoFit/>
          </a:bodyPr>
          <a:lstStyle/>
          <a:p>
            <a:r>
              <a:rPr lang="en-GB" sz="6600" b="1" dirty="0">
                <a:solidFill>
                  <a:schemeClr val="bg1"/>
                </a:solidFill>
                <a:latin typeface="Calibri" panose="020F0502020204030204" pitchFamily="34" charset="0"/>
              </a:rPr>
              <a:t>A ‘how to’ guide to supporting your child with revision  </a:t>
            </a:r>
          </a:p>
        </p:txBody>
      </p:sp>
      <p:sp>
        <p:nvSpPr>
          <p:cNvPr id="12" name="Rectangle 11">
            <a:extLst>
              <a:ext uri="{FF2B5EF4-FFF2-40B4-BE49-F238E27FC236}">
                <a16:creationId xmlns:a16="http://schemas.microsoft.com/office/drawing/2014/main" id="{CB764BCF-8C94-0C43-9C78-184371148EEE}"/>
              </a:ext>
            </a:extLst>
          </p:cNvPr>
          <p:cNvSpPr/>
          <p:nvPr/>
        </p:nvSpPr>
        <p:spPr bwMode="auto">
          <a:xfrm>
            <a:off x="9825620" y="495300"/>
            <a:ext cx="2366379" cy="5867400"/>
          </a:xfrm>
          <a:prstGeom prst="rect">
            <a:avLst/>
          </a:prstGeom>
          <a:solidFill>
            <a:srgbClr val="1C3A72"/>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US"/>
          </a:p>
        </p:txBody>
      </p:sp>
      <p:pic>
        <p:nvPicPr>
          <p:cNvPr id="11" name="Picture 10">
            <a:extLst>
              <a:ext uri="{FF2B5EF4-FFF2-40B4-BE49-F238E27FC236}">
                <a16:creationId xmlns:a16="http://schemas.microsoft.com/office/drawing/2014/main" id="{65B272AD-B8DD-614C-BFEE-3F875EBF89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565" y="4788399"/>
            <a:ext cx="2317636" cy="1308481"/>
          </a:xfrm>
          <a:prstGeom prst="rect">
            <a:avLst/>
          </a:prstGeom>
        </p:spPr>
      </p:pic>
    </p:spTree>
    <p:extLst>
      <p:ext uri="{BB962C8B-B14F-4D97-AF65-F5344CB8AC3E}">
        <p14:creationId xmlns:p14="http://schemas.microsoft.com/office/powerpoint/2010/main" val="3599425330"/>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3FC2A4-5FA2-024C-9F3D-5EA9B6FEEDF4}"/>
              </a:ext>
            </a:extLst>
          </p:cNvPr>
          <p:cNvSpPr/>
          <p:nvPr/>
        </p:nvSpPr>
        <p:spPr bwMode="auto">
          <a:xfrm>
            <a:off x="785746" y="1207020"/>
            <a:ext cx="3456645" cy="4805467"/>
          </a:xfrm>
          <a:prstGeom prst="rect">
            <a:avLst/>
          </a:prstGeom>
          <a:solidFill>
            <a:schemeClr val="bg1">
              <a:lumMod val="95000"/>
            </a:scheme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US"/>
          </a:p>
        </p:txBody>
      </p:sp>
      <p:cxnSp>
        <p:nvCxnSpPr>
          <p:cNvPr id="10" name="Straight Connector 9">
            <a:extLst>
              <a:ext uri="{FF2B5EF4-FFF2-40B4-BE49-F238E27FC236}">
                <a16:creationId xmlns:a16="http://schemas.microsoft.com/office/drawing/2014/main" id="{CBF97B4F-B8E7-9744-A726-5781464D848C}"/>
              </a:ext>
            </a:extLst>
          </p:cNvPr>
          <p:cNvCxnSpPr>
            <a:cxnSpLocks/>
          </p:cNvCxnSpPr>
          <p:nvPr/>
        </p:nvCxnSpPr>
        <p:spPr>
          <a:xfrm>
            <a:off x="4872192" y="4504658"/>
            <a:ext cx="5409491" cy="0"/>
          </a:xfrm>
          <a:prstGeom prst="line">
            <a:avLst/>
          </a:prstGeom>
          <a:ln>
            <a:solidFill>
              <a:srgbClr val="222A53">
                <a:alpha val="12441"/>
              </a:srgbClr>
            </a:solidFill>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8E4978AE-DFC0-694F-B214-063D7A8B84B3}"/>
              </a:ext>
            </a:extLst>
          </p:cNvPr>
          <p:cNvSpPr txBox="1"/>
          <p:nvPr/>
        </p:nvSpPr>
        <p:spPr>
          <a:xfrm>
            <a:off x="5077435" y="5143070"/>
            <a:ext cx="1424764" cy="707886"/>
          </a:xfrm>
          <a:prstGeom prst="rect">
            <a:avLst/>
          </a:prstGeom>
          <a:noFill/>
        </p:spPr>
        <p:txBody>
          <a:bodyPr wrap="square" rtlCol="0">
            <a:spAutoFit/>
          </a:bodyPr>
          <a:lstStyle/>
          <a:p>
            <a:r>
              <a:rPr lang="en-GB" sz="4000" b="1" dirty="0">
                <a:solidFill>
                  <a:schemeClr val="bg1"/>
                </a:solidFill>
              </a:rPr>
              <a:t>2022</a:t>
            </a:r>
          </a:p>
        </p:txBody>
      </p:sp>
      <p:sp>
        <p:nvSpPr>
          <p:cNvPr id="16" name="TextBox 15">
            <a:extLst>
              <a:ext uri="{FF2B5EF4-FFF2-40B4-BE49-F238E27FC236}">
                <a16:creationId xmlns:a16="http://schemas.microsoft.com/office/drawing/2014/main" id="{07FD3705-8F53-F54A-BC42-8ABAEBC41B44}"/>
              </a:ext>
            </a:extLst>
          </p:cNvPr>
          <p:cNvSpPr txBox="1"/>
          <p:nvPr/>
        </p:nvSpPr>
        <p:spPr>
          <a:xfrm>
            <a:off x="6646371" y="5143070"/>
            <a:ext cx="3501773" cy="646331"/>
          </a:xfrm>
          <a:prstGeom prst="rect">
            <a:avLst/>
          </a:prstGeom>
          <a:noFill/>
        </p:spPr>
        <p:txBody>
          <a:bodyPr wrap="square" rtlCol="0">
            <a:spAutoFit/>
          </a:bodyPr>
          <a:lstStyle/>
          <a:p>
            <a:r>
              <a:rPr lang="en-GB" sz="1200" dirty="0" err="1">
                <a:solidFill>
                  <a:srgbClr val="FCFCFC"/>
                </a:solidFill>
              </a:rPr>
              <a:t>Sed</a:t>
            </a:r>
            <a:r>
              <a:rPr lang="en-GB" sz="1200" dirty="0">
                <a:solidFill>
                  <a:srgbClr val="FCFCFC"/>
                </a:solidFill>
              </a:rPr>
              <a:t> </a:t>
            </a:r>
            <a:r>
              <a:rPr lang="en-GB" sz="1200" dirty="0" err="1">
                <a:solidFill>
                  <a:srgbClr val="FCFCFC"/>
                </a:solidFill>
              </a:rPr>
              <a:t>consequat</a:t>
            </a:r>
            <a:r>
              <a:rPr lang="en-GB" sz="1200" dirty="0">
                <a:solidFill>
                  <a:srgbClr val="FCFCFC"/>
                </a:solidFill>
              </a:rPr>
              <a:t> </a:t>
            </a:r>
            <a:r>
              <a:rPr lang="en-GB" sz="1200" dirty="0" err="1">
                <a:solidFill>
                  <a:srgbClr val="FCFCFC"/>
                </a:solidFill>
              </a:rPr>
              <a:t>rhoncus</a:t>
            </a:r>
            <a:r>
              <a:rPr lang="en-GB" sz="1200" dirty="0">
                <a:solidFill>
                  <a:srgbClr val="FCFCFC"/>
                </a:solidFill>
              </a:rPr>
              <a:t> </a:t>
            </a:r>
            <a:r>
              <a:rPr lang="en-GB" sz="1200" dirty="0" err="1">
                <a:solidFill>
                  <a:srgbClr val="FCFCFC"/>
                </a:solidFill>
              </a:rPr>
              <a:t>ultricies</a:t>
            </a:r>
            <a:r>
              <a:rPr lang="en-GB" sz="1200" dirty="0">
                <a:solidFill>
                  <a:srgbClr val="FCFCFC"/>
                </a:solidFill>
              </a:rPr>
              <a:t>. </a:t>
            </a:r>
            <a:r>
              <a:rPr lang="en-GB" sz="1200" dirty="0" err="1">
                <a:solidFill>
                  <a:srgbClr val="FCFCFC"/>
                </a:solidFill>
              </a:rPr>
              <a:t>Suspendisse</a:t>
            </a:r>
            <a:r>
              <a:rPr lang="en-GB" sz="1200" dirty="0">
                <a:solidFill>
                  <a:srgbClr val="FCFCFC"/>
                </a:solidFill>
              </a:rPr>
              <a:t> </a:t>
            </a:r>
            <a:r>
              <a:rPr lang="en-GB" sz="1200" dirty="0" err="1">
                <a:solidFill>
                  <a:srgbClr val="FCFCFC"/>
                </a:solidFill>
              </a:rPr>
              <a:t>sed</a:t>
            </a:r>
            <a:r>
              <a:rPr lang="en-GB" sz="1200" dirty="0">
                <a:solidFill>
                  <a:srgbClr val="FCFCFC"/>
                </a:solidFill>
              </a:rPr>
              <a:t> </a:t>
            </a:r>
            <a:r>
              <a:rPr lang="en-GB" sz="1200" dirty="0" err="1">
                <a:solidFill>
                  <a:srgbClr val="FCFCFC"/>
                </a:solidFill>
              </a:rPr>
              <a:t>ullamcorper</a:t>
            </a:r>
            <a:r>
              <a:rPr lang="en-GB" sz="1200" dirty="0">
                <a:solidFill>
                  <a:srgbClr val="FCFCFC"/>
                </a:solidFill>
              </a:rPr>
              <a:t> </a:t>
            </a:r>
            <a:r>
              <a:rPr lang="en-GB" sz="1200" dirty="0" err="1">
                <a:solidFill>
                  <a:srgbClr val="FCFCFC"/>
                </a:solidFill>
              </a:rPr>
              <a:t>massa</a:t>
            </a:r>
            <a:r>
              <a:rPr lang="en-GB" sz="1200" dirty="0">
                <a:solidFill>
                  <a:srgbClr val="FCFCFC"/>
                </a:solidFill>
              </a:rPr>
              <a:t>. Integer </a:t>
            </a:r>
            <a:r>
              <a:rPr lang="en-GB" sz="1200" dirty="0" err="1">
                <a:solidFill>
                  <a:srgbClr val="FCFCFC"/>
                </a:solidFill>
              </a:rPr>
              <a:t>quis</a:t>
            </a:r>
            <a:r>
              <a:rPr lang="en-GB" sz="1200" dirty="0">
                <a:solidFill>
                  <a:srgbClr val="FCFCFC"/>
                </a:solidFill>
              </a:rPr>
              <a:t> </a:t>
            </a:r>
            <a:r>
              <a:rPr lang="en-GB" sz="1200" dirty="0" err="1">
                <a:solidFill>
                  <a:srgbClr val="FCFCFC"/>
                </a:solidFill>
              </a:rPr>
              <a:t>tincidunt</a:t>
            </a:r>
            <a:r>
              <a:rPr lang="en-GB" sz="1200" dirty="0">
                <a:solidFill>
                  <a:srgbClr val="FCFCFC"/>
                </a:solidFill>
              </a:rPr>
              <a:t> </a:t>
            </a:r>
            <a:r>
              <a:rPr lang="en-GB" sz="1200" dirty="0" err="1">
                <a:solidFill>
                  <a:srgbClr val="FCFCFC"/>
                </a:solidFill>
              </a:rPr>
              <a:t>purus</a:t>
            </a:r>
            <a:r>
              <a:rPr lang="en-GB" sz="1200" dirty="0">
                <a:solidFill>
                  <a:srgbClr val="FCFCFC"/>
                </a:solidFill>
              </a:rPr>
              <a:t>. Morbi at nisi Bibendum.</a:t>
            </a:r>
            <a:endParaRPr lang="en-US" sz="1200" dirty="0">
              <a:solidFill>
                <a:srgbClr val="FCFCFC"/>
              </a:solidFill>
            </a:endParaRPr>
          </a:p>
        </p:txBody>
      </p:sp>
      <p:cxnSp>
        <p:nvCxnSpPr>
          <p:cNvPr id="15" name="Straight Connector 14">
            <a:extLst>
              <a:ext uri="{FF2B5EF4-FFF2-40B4-BE49-F238E27FC236}">
                <a16:creationId xmlns:a16="http://schemas.microsoft.com/office/drawing/2014/main" id="{2BD076CB-D146-3B48-8473-9AF8D008282B}"/>
              </a:ext>
            </a:extLst>
          </p:cNvPr>
          <p:cNvCxnSpPr>
            <a:cxnSpLocks/>
          </p:cNvCxnSpPr>
          <p:nvPr/>
        </p:nvCxnSpPr>
        <p:spPr>
          <a:xfrm>
            <a:off x="785746" y="609600"/>
            <a:ext cx="9617038" cy="0"/>
          </a:xfrm>
          <a:prstGeom prst="line">
            <a:avLst/>
          </a:prstGeom>
          <a:ln>
            <a:solidFill>
              <a:srgbClr val="222A53">
                <a:alpha val="12441"/>
              </a:srgbClr>
            </a:solidFill>
          </a:ln>
        </p:spPr>
        <p:style>
          <a:lnRef idx="1">
            <a:schemeClr val="dk1"/>
          </a:lnRef>
          <a:fillRef idx="0">
            <a:schemeClr val="dk1"/>
          </a:fillRef>
          <a:effectRef idx="0">
            <a:schemeClr val="dk1"/>
          </a:effectRef>
          <a:fontRef idx="minor">
            <a:schemeClr val="tx1"/>
          </a:fontRef>
        </p:style>
      </p:cxnSp>
      <p:sp>
        <p:nvSpPr>
          <p:cNvPr id="17" name="Text Placeholder 7">
            <a:extLst>
              <a:ext uri="{FF2B5EF4-FFF2-40B4-BE49-F238E27FC236}">
                <a16:creationId xmlns:a16="http://schemas.microsoft.com/office/drawing/2014/main" id="{2306FAFB-F9FF-B54D-BE86-854A6177EFD1}"/>
              </a:ext>
            </a:extLst>
          </p:cNvPr>
          <p:cNvSpPr txBox="1">
            <a:spLocks/>
          </p:cNvSpPr>
          <p:nvPr/>
        </p:nvSpPr>
        <p:spPr>
          <a:xfrm>
            <a:off x="9793356" y="489859"/>
            <a:ext cx="2024741" cy="26550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00" dirty="0">
                <a:solidFill>
                  <a:schemeClr val="bg1">
                    <a:lumMod val="50000"/>
                  </a:schemeClr>
                </a:solidFill>
                <a:latin typeface="Calibri" panose="020F0502020204030204" pitchFamily="34" charset="0"/>
              </a:rPr>
              <a:t>Carleton High School</a:t>
            </a:r>
            <a:endParaRPr lang="en-ID" sz="1000" dirty="0">
              <a:solidFill>
                <a:schemeClr val="bg1">
                  <a:lumMod val="50000"/>
                </a:schemeClr>
              </a:solidFill>
              <a:latin typeface="Calibri" panose="020F0502020204030204" pitchFamily="34" charset="0"/>
            </a:endParaRPr>
          </a:p>
        </p:txBody>
      </p:sp>
      <p:pic>
        <p:nvPicPr>
          <p:cNvPr id="2" name="Picture 1">
            <a:extLst>
              <a:ext uri="{FF2B5EF4-FFF2-40B4-BE49-F238E27FC236}">
                <a16:creationId xmlns:a16="http://schemas.microsoft.com/office/drawing/2014/main" id="{1288E775-4FCD-4DF7-BE03-F3EE74E1E02C}"/>
              </a:ext>
            </a:extLst>
          </p:cNvPr>
          <p:cNvPicPr>
            <a:picLocks noChangeAspect="1"/>
          </p:cNvPicPr>
          <p:nvPr/>
        </p:nvPicPr>
        <p:blipFill>
          <a:blip r:embed="rId3"/>
          <a:stretch>
            <a:fillRect/>
          </a:stretch>
        </p:blipFill>
        <p:spPr>
          <a:xfrm>
            <a:off x="340910" y="1110360"/>
            <a:ext cx="11477187" cy="4436666"/>
          </a:xfrm>
          <a:prstGeom prst="rect">
            <a:avLst/>
          </a:prstGeom>
          <a:ln>
            <a:solidFill>
              <a:schemeClr val="accent4">
                <a:lumMod val="60000"/>
                <a:lumOff val="40000"/>
              </a:schemeClr>
            </a:solidFill>
          </a:ln>
        </p:spPr>
      </p:pic>
      <p:sp>
        <p:nvSpPr>
          <p:cNvPr id="3" name="Arrow: Up 2">
            <a:extLst>
              <a:ext uri="{FF2B5EF4-FFF2-40B4-BE49-F238E27FC236}">
                <a16:creationId xmlns:a16="http://schemas.microsoft.com/office/drawing/2014/main" id="{C9C37406-11AF-4E29-8CEE-6FD76ACCE0DE}"/>
              </a:ext>
            </a:extLst>
          </p:cNvPr>
          <p:cNvSpPr/>
          <p:nvPr/>
        </p:nvSpPr>
        <p:spPr bwMode="auto">
          <a:xfrm>
            <a:off x="2753360" y="5313680"/>
            <a:ext cx="1256792" cy="368808"/>
          </a:xfrm>
          <a:prstGeom prst="upArrow">
            <a:avLst/>
          </a:prstGeom>
          <a:solidFill>
            <a:schemeClr val="bg1"/>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GB"/>
          </a:p>
        </p:txBody>
      </p:sp>
      <p:sp>
        <p:nvSpPr>
          <p:cNvPr id="4" name="Arrow: Up 3">
            <a:extLst>
              <a:ext uri="{FF2B5EF4-FFF2-40B4-BE49-F238E27FC236}">
                <a16:creationId xmlns:a16="http://schemas.microsoft.com/office/drawing/2014/main" id="{2415A6D7-53C8-4763-8937-09D36CF8F9F8}"/>
              </a:ext>
            </a:extLst>
          </p:cNvPr>
          <p:cNvSpPr/>
          <p:nvPr/>
        </p:nvSpPr>
        <p:spPr bwMode="auto">
          <a:xfrm rot="20547779">
            <a:off x="9557809" y="3445920"/>
            <a:ext cx="1187045" cy="2651381"/>
          </a:xfrm>
          <a:prstGeom prst="upArrow">
            <a:avLst/>
          </a:prstGeom>
          <a:solidFill>
            <a:srgbClr val="FF0000"/>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GB"/>
          </a:p>
        </p:txBody>
      </p:sp>
    </p:spTree>
    <p:extLst>
      <p:ext uri="{BB962C8B-B14F-4D97-AF65-F5344CB8AC3E}">
        <p14:creationId xmlns:p14="http://schemas.microsoft.com/office/powerpoint/2010/main" val="31507340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767433-1B5B-4ED9-9748-55586D15A084}"/>
              </a:ext>
            </a:extLst>
          </p:cNvPr>
          <p:cNvSpPr txBox="1"/>
          <p:nvPr/>
        </p:nvSpPr>
        <p:spPr>
          <a:xfrm>
            <a:off x="210065" y="58846"/>
            <a:ext cx="11722443" cy="6617196"/>
          </a:xfrm>
          <a:prstGeom prst="rect">
            <a:avLst/>
          </a:prstGeom>
          <a:solidFill>
            <a:schemeClr val="accent2"/>
          </a:solidFill>
        </p:spPr>
        <p:txBody>
          <a:bodyPr wrap="square" rtlCol="0">
            <a:spAutoFit/>
          </a:bodyPr>
          <a:lstStyle/>
          <a:p>
            <a:r>
              <a:rPr lang="en-GB" sz="3600" dirty="0">
                <a:solidFill>
                  <a:schemeClr val="bg1"/>
                </a:solidFill>
              </a:rPr>
              <a:t>I am now going to ask you 7 questions…</a:t>
            </a:r>
          </a:p>
          <a:p>
            <a:endParaRPr lang="en-GB" sz="3600" dirty="0">
              <a:solidFill>
                <a:schemeClr val="bg1"/>
              </a:solidFill>
            </a:endParaRPr>
          </a:p>
          <a:p>
            <a:pPr marL="342900" indent="-342900">
              <a:buAutoNum type="arabicPeriod"/>
            </a:pPr>
            <a:r>
              <a:rPr lang="en-GB" sz="3600" dirty="0">
                <a:solidFill>
                  <a:schemeClr val="bg1"/>
                </a:solidFill>
              </a:rPr>
              <a:t>What was the hand pointing away from?</a:t>
            </a:r>
          </a:p>
          <a:p>
            <a:pPr marL="342900" indent="-342900">
              <a:buAutoNum type="arabicPeriod"/>
            </a:pPr>
            <a:r>
              <a:rPr lang="en-GB" sz="3600" dirty="0">
                <a:solidFill>
                  <a:schemeClr val="bg1"/>
                </a:solidFill>
              </a:rPr>
              <a:t>Which side did the apple have a bite out of?</a:t>
            </a:r>
          </a:p>
          <a:p>
            <a:pPr marL="342900" indent="-342900">
              <a:buAutoNum type="arabicPeriod"/>
            </a:pPr>
            <a:r>
              <a:rPr lang="en-GB" sz="3600" dirty="0">
                <a:solidFill>
                  <a:schemeClr val="bg1"/>
                </a:solidFill>
              </a:rPr>
              <a:t>Which digit was in a different font?</a:t>
            </a:r>
          </a:p>
          <a:p>
            <a:pPr marL="342900" indent="-342900">
              <a:buAutoNum type="arabicPeriod"/>
            </a:pPr>
            <a:r>
              <a:rPr lang="en-GB" sz="3600" dirty="0">
                <a:solidFill>
                  <a:schemeClr val="bg1"/>
                </a:solidFill>
              </a:rPr>
              <a:t>What time was on the clock?</a:t>
            </a:r>
          </a:p>
          <a:p>
            <a:pPr marL="342900" indent="-342900">
              <a:buAutoNum type="arabicPeriod"/>
            </a:pPr>
            <a:r>
              <a:rPr lang="en-GB" sz="3600" dirty="0">
                <a:solidFill>
                  <a:schemeClr val="bg1"/>
                </a:solidFill>
              </a:rPr>
              <a:t>What were the four numbers?</a:t>
            </a:r>
          </a:p>
          <a:p>
            <a:pPr marL="342900" indent="-342900">
              <a:buAutoNum type="arabicPeriod"/>
            </a:pPr>
            <a:r>
              <a:rPr lang="en-GB" sz="3600" dirty="0">
                <a:solidFill>
                  <a:schemeClr val="bg1"/>
                </a:solidFill>
              </a:rPr>
              <a:t>Was the elephant African (large ears) or Asian (small ears)?</a:t>
            </a:r>
          </a:p>
          <a:p>
            <a:pPr marL="342900" indent="-342900">
              <a:buAutoNum type="arabicPeriod"/>
            </a:pPr>
            <a:r>
              <a:rPr lang="en-GB" sz="3600" dirty="0">
                <a:solidFill>
                  <a:schemeClr val="bg1"/>
                </a:solidFill>
              </a:rPr>
              <a:t>Was the light bulb lit or not?</a:t>
            </a:r>
            <a:br>
              <a:rPr lang="en-GB" sz="3600" dirty="0">
                <a:solidFill>
                  <a:schemeClr val="bg1"/>
                </a:solidFill>
              </a:rPr>
            </a:br>
            <a:endParaRPr lang="en-GB" sz="3600" i="1" dirty="0">
              <a:solidFill>
                <a:schemeClr val="bg1"/>
              </a:solidFill>
            </a:endParaRPr>
          </a:p>
          <a:p>
            <a:r>
              <a:rPr lang="en-GB" sz="3200" i="1" dirty="0">
                <a:solidFill>
                  <a:schemeClr val="bg1"/>
                </a:solidFill>
              </a:rPr>
              <a:t>Simply looking at information/reading it will not transfer into our long term memory for us to use &amp; apply to questions</a:t>
            </a:r>
          </a:p>
        </p:txBody>
      </p:sp>
    </p:spTree>
    <p:extLst>
      <p:ext uri="{BB962C8B-B14F-4D97-AF65-F5344CB8AC3E}">
        <p14:creationId xmlns:p14="http://schemas.microsoft.com/office/powerpoint/2010/main" val="21486754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0143ED88-871B-3F41-AA5F-B915D5C5834A}"/>
              </a:ext>
            </a:extLst>
          </p:cNvPr>
          <p:cNvCxnSpPr>
            <a:cxnSpLocks/>
          </p:cNvCxnSpPr>
          <p:nvPr/>
        </p:nvCxnSpPr>
        <p:spPr>
          <a:xfrm>
            <a:off x="5603358" y="4350450"/>
            <a:ext cx="5603361"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8D3BF58B-5AD2-0A4E-B3C1-11BF0CFAC6AA}"/>
              </a:ext>
            </a:extLst>
          </p:cNvPr>
          <p:cNvCxnSpPr>
            <a:cxnSpLocks/>
          </p:cNvCxnSpPr>
          <p:nvPr/>
        </p:nvCxnSpPr>
        <p:spPr>
          <a:xfrm>
            <a:off x="5603358" y="3049734"/>
            <a:ext cx="5603361"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14" name="Text Placeholder 7">
            <a:extLst>
              <a:ext uri="{FF2B5EF4-FFF2-40B4-BE49-F238E27FC236}">
                <a16:creationId xmlns:a16="http://schemas.microsoft.com/office/drawing/2014/main" id="{F480D2C9-3A44-8742-B36A-525FF67D62C2}"/>
              </a:ext>
            </a:extLst>
          </p:cNvPr>
          <p:cNvSpPr txBox="1">
            <a:spLocks/>
          </p:cNvSpPr>
          <p:nvPr/>
        </p:nvSpPr>
        <p:spPr>
          <a:xfrm>
            <a:off x="9793356" y="489859"/>
            <a:ext cx="2024741" cy="26550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00" dirty="0">
                <a:solidFill>
                  <a:schemeClr val="bg1">
                    <a:lumMod val="50000"/>
                  </a:schemeClr>
                </a:solidFill>
                <a:latin typeface="Calibri" panose="020F0502020204030204" pitchFamily="34" charset="0"/>
              </a:rPr>
              <a:t>Carleton High School</a:t>
            </a:r>
            <a:endParaRPr lang="en-ID" sz="1000" dirty="0">
              <a:solidFill>
                <a:schemeClr val="bg1">
                  <a:lumMod val="50000"/>
                </a:schemeClr>
              </a:solidFill>
              <a:latin typeface="Calibri" panose="020F0502020204030204" pitchFamily="34" charset="0"/>
            </a:endParaRPr>
          </a:p>
        </p:txBody>
      </p:sp>
      <p:pic>
        <p:nvPicPr>
          <p:cNvPr id="15" name="Picture 14">
            <a:extLst>
              <a:ext uri="{FF2B5EF4-FFF2-40B4-BE49-F238E27FC236}">
                <a16:creationId xmlns:a16="http://schemas.microsoft.com/office/drawing/2014/main" id="{DA9E6816-7821-D444-B8BE-6444D2614A4E}"/>
              </a:ext>
            </a:extLst>
          </p:cNvPr>
          <p:cNvPicPr>
            <a:picLocks noChangeAspect="1"/>
          </p:cNvPicPr>
          <p:nvPr/>
        </p:nvPicPr>
        <p:blipFill rotWithShape="1">
          <a:blip r:embed="rId2">
            <a:extLst>
              <a:ext uri="{28A0092B-C50C-407E-A947-70E740481C1C}">
                <a14:useLocalDpi xmlns:a14="http://schemas.microsoft.com/office/drawing/2010/main" val="0"/>
              </a:ext>
            </a:extLst>
          </a:blip>
          <a:srcRect t="18441"/>
          <a:stretch/>
        </p:blipFill>
        <p:spPr>
          <a:xfrm>
            <a:off x="-11212" y="1"/>
            <a:ext cx="4403773" cy="6858000"/>
          </a:xfrm>
          <a:prstGeom prst="rect">
            <a:avLst/>
          </a:prstGeom>
        </p:spPr>
      </p:pic>
      <p:sp>
        <p:nvSpPr>
          <p:cNvPr id="2" name="TextBox 1">
            <a:extLst>
              <a:ext uri="{FF2B5EF4-FFF2-40B4-BE49-F238E27FC236}">
                <a16:creationId xmlns:a16="http://schemas.microsoft.com/office/drawing/2014/main" id="{F805F7CD-51EB-4A6F-854C-86BF91A0C0C1}"/>
              </a:ext>
            </a:extLst>
          </p:cNvPr>
          <p:cNvSpPr txBox="1"/>
          <p:nvPr/>
        </p:nvSpPr>
        <p:spPr>
          <a:xfrm>
            <a:off x="4890376" y="21350"/>
            <a:ext cx="5818130" cy="1077218"/>
          </a:xfrm>
          <a:prstGeom prst="rect">
            <a:avLst/>
          </a:prstGeom>
          <a:noFill/>
        </p:spPr>
        <p:txBody>
          <a:bodyPr wrap="square" rtlCol="0">
            <a:spAutoFit/>
          </a:bodyPr>
          <a:lstStyle/>
          <a:p>
            <a:r>
              <a:rPr lang="en-GB" sz="6400" b="1" dirty="0">
                <a:solidFill>
                  <a:srgbClr val="0070C0"/>
                </a:solidFill>
              </a:rPr>
              <a:t>Testing, testing </a:t>
            </a:r>
          </a:p>
        </p:txBody>
      </p:sp>
      <p:sp>
        <p:nvSpPr>
          <p:cNvPr id="3" name="TextBox 2">
            <a:extLst>
              <a:ext uri="{FF2B5EF4-FFF2-40B4-BE49-F238E27FC236}">
                <a16:creationId xmlns:a16="http://schemas.microsoft.com/office/drawing/2014/main" id="{99EE6372-2C98-4426-BC5F-B5C78560616C}"/>
              </a:ext>
            </a:extLst>
          </p:cNvPr>
          <p:cNvSpPr txBox="1"/>
          <p:nvPr/>
        </p:nvSpPr>
        <p:spPr>
          <a:xfrm>
            <a:off x="4567025" y="948690"/>
            <a:ext cx="7221845" cy="5909310"/>
          </a:xfrm>
          <a:prstGeom prst="rect">
            <a:avLst/>
          </a:prstGeom>
          <a:noFill/>
        </p:spPr>
        <p:txBody>
          <a:bodyPr wrap="square" rtlCol="0">
            <a:spAutoFit/>
          </a:bodyPr>
          <a:lstStyle/>
          <a:p>
            <a:pPr marL="457200" indent="-457200">
              <a:buFont typeface="Arial" panose="020B0604020202020204" pitchFamily="34" charset="0"/>
              <a:buChar char="•"/>
            </a:pPr>
            <a:r>
              <a:rPr lang="en-GB" sz="2700" dirty="0"/>
              <a:t>Volunteer your services for testing on a regular basis </a:t>
            </a:r>
          </a:p>
          <a:p>
            <a:pPr marL="457200" indent="-457200">
              <a:buFont typeface="Arial" panose="020B0604020202020204" pitchFamily="34" charset="0"/>
              <a:buChar char="•"/>
            </a:pPr>
            <a:r>
              <a:rPr lang="en-GB" sz="2700" dirty="0"/>
              <a:t>Get them to ‘teach’ you a topic so that you understand it and use their notes/ flashcards to check they’ve included everything </a:t>
            </a:r>
          </a:p>
          <a:p>
            <a:pPr marL="457200" indent="-457200">
              <a:buFont typeface="Arial" panose="020B0604020202020204" pitchFamily="34" charset="0"/>
              <a:buChar char="•"/>
            </a:pPr>
            <a:r>
              <a:rPr lang="en-GB" sz="2700" dirty="0"/>
              <a:t>Use flashcards with them – questions/ key topics on the front and answers or content on the back. </a:t>
            </a:r>
          </a:p>
          <a:p>
            <a:pPr marL="457200" indent="-457200">
              <a:buFont typeface="Arial" panose="020B0604020202020204" pitchFamily="34" charset="0"/>
              <a:buChar char="•"/>
            </a:pPr>
            <a:r>
              <a:rPr lang="en-GB" sz="2700" dirty="0"/>
              <a:t>Use exam papers and exam board websites. Support your child in tackling exam papers, marking the paper, picking out ‘learning gaps’ and then revising the topics they need to be more successful next time. </a:t>
            </a:r>
          </a:p>
          <a:p>
            <a:pPr marL="457200" indent="-457200">
              <a:buFont typeface="Arial" panose="020B0604020202020204" pitchFamily="34" charset="0"/>
              <a:buChar char="•"/>
            </a:pPr>
            <a:r>
              <a:rPr lang="en-GB" sz="2700" dirty="0"/>
              <a:t>Exam condition. </a:t>
            </a:r>
          </a:p>
        </p:txBody>
      </p:sp>
    </p:spTree>
    <p:extLst>
      <p:ext uri="{BB962C8B-B14F-4D97-AF65-F5344CB8AC3E}">
        <p14:creationId xmlns:p14="http://schemas.microsoft.com/office/powerpoint/2010/main" val="32585290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3FC2A4-5FA2-024C-9F3D-5EA9B6FEEDF4}"/>
              </a:ext>
            </a:extLst>
          </p:cNvPr>
          <p:cNvSpPr/>
          <p:nvPr/>
        </p:nvSpPr>
        <p:spPr bwMode="auto">
          <a:xfrm>
            <a:off x="585063" y="1045489"/>
            <a:ext cx="3456645" cy="4805467"/>
          </a:xfrm>
          <a:prstGeom prst="rect">
            <a:avLst/>
          </a:prstGeom>
          <a:solidFill>
            <a:schemeClr val="bg1">
              <a:lumMod val="95000"/>
            </a:scheme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7" name="TextBox 6">
            <a:extLst>
              <a:ext uri="{FF2B5EF4-FFF2-40B4-BE49-F238E27FC236}">
                <a16:creationId xmlns:a16="http://schemas.microsoft.com/office/drawing/2014/main" id="{47503751-35CE-054D-A8C9-114940BD0CEB}"/>
              </a:ext>
            </a:extLst>
          </p:cNvPr>
          <p:cNvSpPr txBox="1"/>
          <p:nvPr/>
        </p:nvSpPr>
        <p:spPr>
          <a:xfrm>
            <a:off x="4263026" y="711699"/>
            <a:ext cx="5811987" cy="1631216"/>
          </a:xfrm>
          <a:prstGeom prst="rect">
            <a:avLst/>
          </a:prstGeom>
          <a:noFill/>
        </p:spPr>
        <p:txBody>
          <a:bodyPr wrap="square" rtlCol="0">
            <a:spAutoFit/>
          </a:bodyPr>
          <a:lstStyle/>
          <a:p>
            <a:r>
              <a:rPr lang="en-GB" sz="5000" b="1" dirty="0"/>
              <a:t>What about exam stress? </a:t>
            </a:r>
            <a:endParaRPr lang="en-GB" sz="5000" b="1" dirty="0">
              <a:solidFill>
                <a:srgbClr val="1C3A72"/>
              </a:solidFill>
            </a:endParaRPr>
          </a:p>
        </p:txBody>
      </p:sp>
      <p:cxnSp>
        <p:nvCxnSpPr>
          <p:cNvPr id="10" name="Straight Connector 9">
            <a:extLst>
              <a:ext uri="{FF2B5EF4-FFF2-40B4-BE49-F238E27FC236}">
                <a16:creationId xmlns:a16="http://schemas.microsoft.com/office/drawing/2014/main" id="{CBF97B4F-B8E7-9744-A726-5781464D848C}"/>
              </a:ext>
            </a:extLst>
          </p:cNvPr>
          <p:cNvCxnSpPr>
            <a:cxnSpLocks/>
          </p:cNvCxnSpPr>
          <p:nvPr/>
        </p:nvCxnSpPr>
        <p:spPr>
          <a:xfrm>
            <a:off x="4872192" y="4504658"/>
            <a:ext cx="5409491" cy="0"/>
          </a:xfrm>
          <a:prstGeom prst="line">
            <a:avLst/>
          </a:prstGeom>
          <a:ln>
            <a:solidFill>
              <a:srgbClr val="222A53">
                <a:alpha val="12441"/>
              </a:srgbClr>
            </a:solidFill>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8E4978AE-DFC0-694F-B214-063D7A8B84B3}"/>
              </a:ext>
            </a:extLst>
          </p:cNvPr>
          <p:cNvSpPr txBox="1"/>
          <p:nvPr/>
        </p:nvSpPr>
        <p:spPr>
          <a:xfrm>
            <a:off x="5077435" y="5143070"/>
            <a:ext cx="1424764" cy="707886"/>
          </a:xfrm>
          <a:prstGeom prst="rect">
            <a:avLst/>
          </a:prstGeom>
          <a:noFill/>
        </p:spPr>
        <p:txBody>
          <a:bodyPr wrap="square" rtlCol="0">
            <a:spAutoFit/>
          </a:bodyPr>
          <a:lstStyle/>
          <a:p>
            <a:r>
              <a:rPr lang="en-GB" sz="4000" b="1" dirty="0">
                <a:solidFill>
                  <a:schemeClr val="bg1"/>
                </a:solidFill>
              </a:rPr>
              <a:t>2022</a:t>
            </a:r>
          </a:p>
        </p:txBody>
      </p:sp>
      <p:cxnSp>
        <p:nvCxnSpPr>
          <p:cNvPr id="15" name="Straight Connector 14">
            <a:extLst>
              <a:ext uri="{FF2B5EF4-FFF2-40B4-BE49-F238E27FC236}">
                <a16:creationId xmlns:a16="http://schemas.microsoft.com/office/drawing/2014/main" id="{2BD076CB-D146-3B48-8473-9AF8D008282B}"/>
              </a:ext>
            </a:extLst>
          </p:cNvPr>
          <p:cNvCxnSpPr>
            <a:cxnSpLocks/>
          </p:cNvCxnSpPr>
          <p:nvPr/>
        </p:nvCxnSpPr>
        <p:spPr>
          <a:xfrm>
            <a:off x="785746" y="609600"/>
            <a:ext cx="9617038" cy="0"/>
          </a:xfrm>
          <a:prstGeom prst="line">
            <a:avLst/>
          </a:prstGeom>
          <a:ln>
            <a:solidFill>
              <a:srgbClr val="222A53">
                <a:alpha val="12441"/>
              </a:srgbClr>
            </a:solidFill>
          </a:ln>
        </p:spPr>
        <p:style>
          <a:lnRef idx="1">
            <a:schemeClr val="dk1"/>
          </a:lnRef>
          <a:fillRef idx="0">
            <a:schemeClr val="dk1"/>
          </a:fillRef>
          <a:effectRef idx="0">
            <a:schemeClr val="dk1"/>
          </a:effectRef>
          <a:fontRef idx="minor">
            <a:schemeClr val="tx1"/>
          </a:fontRef>
        </p:style>
      </p:cxnSp>
      <p:sp>
        <p:nvSpPr>
          <p:cNvPr id="17" name="Text Placeholder 7">
            <a:extLst>
              <a:ext uri="{FF2B5EF4-FFF2-40B4-BE49-F238E27FC236}">
                <a16:creationId xmlns:a16="http://schemas.microsoft.com/office/drawing/2014/main" id="{2306FAFB-F9FF-B54D-BE86-854A6177EFD1}"/>
              </a:ext>
            </a:extLst>
          </p:cNvPr>
          <p:cNvSpPr txBox="1">
            <a:spLocks/>
          </p:cNvSpPr>
          <p:nvPr/>
        </p:nvSpPr>
        <p:spPr>
          <a:xfrm>
            <a:off x="9793356" y="489859"/>
            <a:ext cx="2024741" cy="26550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00" dirty="0">
                <a:solidFill>
                  <a:schemeClr val="bg1">
                    <a:lumMod val="50000"/>
                  </a:schemeClr>
                </a:solidFill>
                <a:latin typeface="Calibri" panose="020F0502020204030204" pitchFamily="34" charset="0"/>
              </a:rPr>
              <a:t>Carleton High School</a:t>
            </a:r>
            <a:endParaRPr lang="en-ID" sz="1000" dirty="0">
              <a:solidFill>
                <a:schemeClr val="bg1">
                  <a:lumMod val="50000"/>
                </a:schemeClr>
              </a:solidFill>
              <a:latin typeface="Calibri" panose="020F0502020204030204" pitchFamily="34" charset="0"/>
            </a:endParaRPr>
          </a:p>
        </p:txBody>
      </p:sp>
      <p:pic>
        <p:nvPicPr>
          <p:cNvPr id="19" name="Picture 18">
            <a:extLst>
              <a:ext uri="{FF2B5EF4-FFF2-40B4-BE49-F238E27FC236}">
                <a16:creationId xmlns:a16="http://schemas.microsoft.com/office/drawing/2014/main" id="{84AFAEEC-4A99-8742-AAEE-BF5C966C7033}"/>
              </a:ext>
            </a:extLst>
          </p:cNvPr>
          <p:cNvPicPr>
            <a:picLocks noChangeAspect="1"/>
          </p:cNvPicPr>
          <p:nvPr/>
        </p:nvPicPr>
        <p:blipFill rotWithShape="1">
          <a:blip r:embed="rId2">
            <a:extLst>
              <a:ext uri="{28A0092B-C50C-407E-A947-70E740481C1C}">
                <a14:useLocalDpi xmlns:a14="http://schemas.microsoft.com/office/drawing/2010/main" val="0"/>
              </a:ext>
            </a:extLst>
          </a:blip>
          <a:srcRect l="26636" r="26635"/>
          <a:stretch/>
        </p:blipFill>
        <p:spPr>
          <a:xfrm>
            <a:off x="730936" y="1137528"/>
            <a:ext cx="3164901" cy="4513452"/>
          </a:xfrm>
          <a:prstGeom prst="rect">
            <a:avLst/>
          </a:prstGeom>
        </p:spPr>
      </p:pic>
      <p:sp>
        <p:nvSpPr>
          <p:cNvPr id="2" name="TextBox 1">
            <a:extLst>
              <a:ext uri="{FF2B5EF4-FFF2-40B4-BE49-F238E27FC236}">
                <a16:creationId xmlns:a16="http://schemas.microsoft.com/office/drawing/2014/main" id="{2D52B891-C373-46E1-BDFA-5CD7848EEAC1}"/>
              </a:ext>
            </a:extLst>
          </p:cNvPr>
          <p:cNvSpPr txBox="1"/>
          <p:nvPr/>
        </p:nvSpPr>
        <p:spPr>
          <a:xfrm>
            <a:off x="4677197" y="4863405"/>
            <a:ext cx="2225239" cy="1384995"/>
          </a:xfrm>
          <a:prstGeom prst="rect">
            <a:avLst/>
          </a:prstGeom>
          <a:solidFill>
            <a:schemeClr val="accent2">
              <a:lumMod val="20000"/>
              <a:lumOff val="80000"/>
            </a:schemeClr>
          </a:solidFill>
        </p:spPr>
        <p:txBody>
          <a:bodyPr wrap="square" rtlCol="0">
            <a:spAutoFit/>
          </a:bodyPr>
          <a:lstStyle/>
          <a:p>
            <a:pPr algn="ctr"/>
            <a:r>
              <a:rPr lang="en-GB" sz="2800" dirty="0"/>
              <a:t>Keep in contact with us</a:t>
            </a:r>
          </a:p>
        </p:txBody>
      </p:sp>
      <p:sp>
        <p:nvSpPr>
          <p:cNvPr id="3" name="TextBox 2">
            <a:extLst>
              <a:ext uri="{FF2B5EF4-FFF2-40B4-BE49-F238E27FC236}">
                <a16:creationId xmlns:a16="http://schemas.microsoft.com/office/drawing/2014/main" id="{AC184082-19BB-404F-BFBA-91FD66E5980E}"/>
              </a:ext>
            </a:extLst>
          </p:cNvPr>
          <p:cNvSpPr txBox="1"/>
          <p:nvPr/>
        </p:nvSpPr>
        <p:spPr>
          <a:xfrm>
            <a:off x="7683796" y="5078848"/>
            <a:ext cx="3779484" cy="954107"/>
          </a:xfrm>
          <a:prstGeom prst="rect">
            <a:avLst/>
          </a:prstGeom>
          <a:solidFill>
            <a:schemeClr val="accent3">
              <a:lumMod val="20000"/>
              <a:lumOff val="80000"/>
            </a:schemeClr>
          </a:solidFill>
        </p:spPr>
        <p:txBody>
          <a:bodyPr wrap="square" rtlCol="0">
            <a:spAutoFit/>
          </a:bodyPr>
          <a:lstStyle/>
          <a:p>
            <a:pPr algn="ctr"/>
            <a:r>
              <a:rPr lang="en-GB" sz="2800" dirty="0"/>
              <a:t>Feeling some stress is normal </a:t>
            </a:r>
          </a:p>
        </p:txBody>
      </p:sp>
      <p:sp>
        <p:nvSpPr>
          <p:cNvPr id="4" name="TextBox 3">
            <a:extLst>
              <a:ext uri="{FF2B5EF4-FFF2-40B4-BE49-F238E27FC236}">
                <a16:creationId xmlns:a16="http://schemas.microsoft.com/office/drawing/2014/main" id="{C03FEFB4-28E2-476F-B875-B6C26345B3AB}"/>
              </a:ext>
            </a:extLst>
          </p:cNvPr>
          <p:cNvSpPr txBox="1"/>
          <p:nvPr/>
        </p:nvSpPr>
        <p:spPr>
          <a:xfrm>
            <a:off x="8479537" y="3394254"/>
            <a:ext cx="2317315" cy="1077218"/>
          </a:xfrm>
          <a:prstGeom prst="rect">
            <a:avLst/>
          </a:prstGeom>
          <a:solidFill>
            <a:schemeClr val="accent3">
              <a:lumMod val="20000"/>
              <a:lumOff val="80000"/>
            </a:schemeClr>
          </a:solidFill>
        </p:spPr>
        <p:txBody>
          <a:bodyPr wrap="square" rtlCol="0">
            <a:spAutoFit/>
          </a:bodyPr>
          <a:lstStyle/>
          <a:p>
            <a:pPr algn="ctr"/>
            <a:r>
              <a:rPr lang="en-GB" sz="3200" dirty="0"/>
              <a:t>Revision planning </a:t>
            </a:r>
          </a:p>
        </p:txBody>
      </p:sp>
      <p:sp>
        <p:nvSpPr>
          <p:cNvPr id="6" name="TextBox 5">
            <a:extLst>
              <a:ext uri="{FF2B5EF4-FFF2-40B4-BE49-F238E27FC236}">
                <a16:creationId xmlns:a16="http://schemas.microsoft.com/office/drawing/2014/main" id="{90C32C32-7994-4294-BD88-4D714652AC96}"/>
              </a:ext>
            </a:extLst>
          </p:cNvPr>
          <p:cNvSpPr txBox="1"/>
          <p:nvPr/>
        </p:nvSpPr>
        <p:spPr>
          <a:xfrm>
            <a:off x="4685329" y="2891641"/>
            <a:ext cx="2911380" cy="1077218"/>
          </a:xfrm>
          <a:prstGeom prst="rect">
            <a:avLst/>
          </a:prstGeom>
          <a:solidFill>
            <a:schemeClr val="accent3">
              <a:lumMod val="20000"/>
              <a:lumOff val="80000"/>
            </a:schemeClr>
          </a:solidFill>
        </p:spPr>
        <p:txBody>
          <a:bodyPr wrap="square" rtlCol="0">
            <a:spAutoFit/>
          </a:bodyPr>
          <a:lstStyle/>
          <a:p>
            <a:pPr algn="ctr"/>
            <a:r>
              <a:rPr lang="en-GB" sz="3200" dirty="0"/>
              <a:t>Healthy body, healthy mind </a:t>
            </a:r>
          </a:p>
        </p:txBody>
      </p:sp>
      <p:sp>
        <p:nvSpPr>
          <p:cNvPr id="9" name="TextBox 8">
            <a:extLst>
              <a:ext uri="{FF2B5EF4-FFF2-40B4-BE49-F238E27FC236}">
                <a16:creationId xmlns:a16="http://schemas.microsoft.com/office/drawing/2014/main" id="{230844B0-9FC3-42EF-BCF6-EF77D7BF050D}"/>
              </a:ext>
            </a:extLst>
          </p:cNvPr>
          <p:cNvSpPr txBox="1"/>
          <p:nvPr/>
        </p:nvSpPr>
        <p:spPr>
          <a:xfrm>
            <a:off x="8337669" y="1716775"/>
            <a:ext cx="2601050" cy="1200329"/>
          </a:xfrm>
          <a:prstGeom prst="rect">
            <a:avLst/>
          </a:prstGeom>
          <a:solidFill>
            <a:schemeClr val="accent3">
              <a:lumMod val="20000"/>
              <a:lumOff val="80000"/>
            </a:schemeClr>
          </a:solidFill>
        </p:spPr>
        <p:txBody>
          <a:bodyPr wrap="square" rtlCol="0">
            <a:spAutoFit/>
          </a:bodyPr>
          <a:lstStyle/>
          <a:p>
            <a:pPr algn="ctr"/>
            <a:r>
              <a:rPr lang="en-GB" sz="3600" dirty="0"/>
              <a:t>Positivity &amp; Perspective </a:t>
            </a:r>
            <a:r>
              <a:rPr lang="en-GB" dirty="0"/>
              <a:t> </a:t>
            </a:r>
          </a:p>
        </p:txBody>
      </p:sp>
    </p:spTree>
    <p:extLst>
      <p:ext uri="{BB962C8B-B14F-4D97-AF65-F5344CB8AC3E}">
        <p14:creationId xmlns:p14="http://schemas.microsoft.com/office/powerpoint/2010/main" val="2734752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9745B2-05AC-3A4F-93E2-F729BA7A7AA1}"/>
              </a:ext>
            </a:extLst>
          </p:cNvPr>
          <p:cNvSpPr/>
          <p:nvPr/>
        </p:nvSpPr>
        <p:spPr bwMode="auto">
          <a:xfrm rot="10800000">
            <a:off x="-3" y="-4848"/>
            <a:ext cx="12192001" cy="2246764"/>
          </a:xfrm>
          <a:prstGeom prst="rect">
            <a:avLst/>
          </a:prstGeom>
          <a:solidFill>
            <a:srgbClr val="373736"/>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7" name="TextBox 6">
            <a:extLst>
              <a:ext uri="{FF2B5EF4-FFF2-40B4-BE49-F238E27FC236}">
                <a16:creationId xmlns:a16="http://schemas.microsoft.com/office/drawing/2014/main" id="{40877335-D6E4-BD40-AA76-39C2E7A5E3BE}"/>
              </a:ext>
            </a:extLst>
          </p:cNvPr>
          <p:cNvSpPr txBox="1"/>
          <p:nvPr/>
        </p:nvSpPr>
        <p:spPr>
          <a:xfrm>
            <a:off x="785746" y="919271"/>
            <a:ext cx="5811987" cy="861774"/>
          </a:xfrm>
          <a:prstGeom prst="rect">
            <a:avLst/>
          </a:prstGeom>
          <a:noFill/>
        </p:spPr>
        <p:txBody>
          <a:bodyPr wrap="square" rtlCol="0">
            <a:spAutoFit/>
          </a:bodyPr>
          <a:lstStyle/>
          <a:p>
            <a:r>
              <a:rPr lang="en-GB" sz="5000" b="1" dirty="0">
                <a:solidFill>
                  <a:schemeClr val="bg1"/>
                </a:solidFill>
              </a:rPr>
              <a:t>Exam ready</a:t>
            </a:r>
          </a:p>
        </p:txBody>
      </p:sp>
      <p:sp>
        <p:nvSpPr>
          <p:cNvPr id="9" name="TextBox 8">
            <a:extLst>
              <a:ext uri="{FF2B5EF4-FFF2-40B4-BE49-F238E27FC236}">
                <a16:creationId xmlns:a16="http://schemas.microsoft.com/office/drawing/2014/main" id="{FE78C11F-2C94-814E-A908-AD50B2BDA666}"/>
              </a:ext>
            </a:extLst>
          </p:cNvPr>
          <p:cNvSpPr txBox="1"/>
          <p:nvPr/>
        </p:nvSpPr>
        <p:spPr>
          <a:xfrm>
            <a:off x="884579" y="3622265"/>
            <a:ext cx="2287062" cy="369332"/>
          </a:xfrm>
          <a:prstGeom prst="rect">
            <a:avLst/>
          </a:prstGeom>
          <a:noFill/>
        </p:spPr>
        <p:txBody>
          <a:bodyPr wrap="square" rtlCol="0">
            <a:spAutoFit/>
          </a:bodyPr>
          <a:lstStyle/>
          <a:p>
            <a:r>
              <a:rPr lang="en-US" b="1" dirty="0">
                <a:solidFill>
                  <a:srgbClr val="1C3A72"/>
                </a:solidFill>
              </a:rPr>
              <a:t>The night before </a:t>
            </a:r>
            <a:endParaRPr lang="en-ID" b="1" dirty="0">
              <a:solidFill>
                <a:srgbClr val="1C3A72"/>
              </a:solidFill>
            </a:endParaRPr>
          </a:p>
        </p:txBody>
      </p:sp>
      <p:sp>
        <p:nvSpPr>
          <p:cNvPr id="10" name="TextBox 9">
            <a:extLst>
              <a:ext uri="{FF2B5EF4-FFF2-40B4-BE49-F238E27FC236}">
                <a16:creationId xmlns:a16="http://schemas.microsoft.com/office/drawing/2014/main" id="{44BF713C-611A-BA4A-92F4-2FD30FA69B79}"/>
              </a:ext>
            </a:extLst>
          </p:cNvPr>
          <p:cNvSpPr txBox="1"/>
          <p:nvPr/>
        </p:nvSpPr>
        <p:spPr>
          <a:xfrm>
            <a:off x="430924" y="4283329"/>
            <a:ext cx="3573517" cy="2492990"/>
          </a:xfrm>
          <a:prstGeom prst="rect">
            <a:avLst/>
          </a:prstGeom>
          <a:noFill/>
        </p:spPr>
        <p:txBody>
          <a:bodyPr wrap="square" rtlCol="0">
            <a:spAutoFit/>
          </a:bodyPr>
          <a:lstStyle/>
          <a:p>
            <a:pPr marL="171450" indent="-171450">
              <a:buFontTx/>
              <a:buChar char="-"/>
            </a:pPr>
            <a:r>
              <a:rPr lang="en-US" sz="2000" dirty="0"/>
              <a:t>Light revision</a:t>
            </a:r>
          </a:p>
          <a:p>
            <a:pPr marL="171450" indent="-171450">
              <a:buFontTx/>
              <a:buChar char="-"/>
            </a:pPr>
            <a:r>
              <a:rPr lang="en-US" sz="2000" dirty="0"/>
              <a:t>Check the times for exam booster sessions </a:t>
            </a:r>
          </a:p>
          <a:p>
            <a:pPr marL="171450" indent="-171450">
              <a:buFontTx/>
              <a:buChar char="-"/>
            </a:pPr>
            <a:r>
              <a:rPr lang="en-US" sz="2000" dirty="0"/>
              <a:t>Timings for arriving in school </a:t>
            </a:r>
          </a:p>
          <a:p>
            <a:pPr marL="171450" indent="-171450">
              <a:buFontTx/>
              <a:buChar char="-"/>
            </a:pPr>
            <a:r>
              <a:rPr lang="en-US" sz="2000" dirty="0"/>
              <a:t>Equipment check </a:t>
            </a:r>
          </a:p>
          <a:p>
            <a:pPr marL="171450" indent="-171450">
              <a:buFontTx/>
              <a:buChar char="-"/>
            </a:pPr>
            <a:r>
              <a:rPr lang="en-US" sz="2000" dirty="0"/>
              <a:t>Plenty of sleep </a:t>
            </a:r>
          </a:p>
          <a:p>
            <a:endParaRPr lang="en-US" dirty="0"/>
          </a:p>
          <a:p>
            <a:pPr marL="171450" indent="-171450">
              <a:buFontTx/>
              <a:buChar char="-"/>
            </a:pPr>
            <a:endParaRPr lang="en-US" dirty="0"/>
          </a:p>
        </p:txBody>
      </p:sp>
      <p:cxnSp>
        <p:nvCxnSpPr>
          <p:cNvPr id="12" name="Straight Connector 11">
            <a:extLst>
              <a:ext uri="{FF2B5EF4-FFF2-40B4-BE49-F238E27FC236}">
                <a16:creationId xmlns:a16="http://schemas.microsoft.com/office/drawing/2014/main" id="{21626865-D089-5348-9950-64FE50BA9051}"/>
              </a:ext>
            </a:extLst>
          </p:cNvPr>
          <p:cNvCxnSpPr>
            <a:cxnSpLocks/>
          </p:cNvCxnSpPr>
          <p:nvPr/>
        </p:nvCxnSpPr>
        <p:spPr>
          <a:xfrm>
            <a:off x="1862237" y="2985195"/>
            <a:ext cx="3732028" cy="0"/>
          </a:xfrm>
          <a:prstGeom prst="line">
            <a:avLst/>
          </a:prstGeom>
          <a:ln>
            <a:solidFill>
              <a:srgbClr val="222A53">
                <a:alpha val="12441"/>
              </a:srgbClr>
            </a:solidFill>
          </a:ln>
        </p:spPr>
        <p:style>
          <a:lnRef idx="1">
            <a:schemeClr val="dk1"/>
          </a:lnRef>
          <a:fillRef idx="0">
            <a:schemeClr val="dk1"/>
          </a:fillRef>
          <a:effectRef idx="0">
            <a:schemeClr val="dk1"/>
          </a:effectRef>
          <a:fontRef idx="minor">
            <a:schemeClr val="tx1"/>
          </a:fontRef>
        </p:style>
      </p:cxnSp>
      <p:sp>
        <p:nvSpPr>
          <p:cNvPr id="14" name="Oval 13">
            <a:extLst>
              <a:ext uri="{FF2B5EF4-FFF2-40B4-BE49-F238E27FC236}">
                <a16:creationId xmlns:a16="http://schemas.microsoft.com/office/drawing/2014/main" id="{A4A435A1-CA91-5D47-90CE-180B33A84DFA}"/>
              </a:ext>
            </a:extLst>
          </p:cNvPr>
          <p:cNvSpPr/>
          <p:nvPr/>
        </p:nvSpPr>
        <p:spPr bwMode="auto">
          <a:xfrm>
            <a:off x="1063255" y="2602203"/>
            <a:ext cx="731098" cy="728330"/>
          </a:xfrm>
          <a:prstGeom prst="ellipse">
            <a:avLst/>
          </a:prstGeom>
          <a:solidFill>
            <a:srgbClr val="E3E4EA"/>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7" name="Oval 16">
            <a:extLst>
              <a:ext uri="{FF2B5EF4-FFF2-40B4-BE49-F238E27FC236}">
                <a16:creationId xmlns:a16="http://schemas.microsoft.com/office/drawing/2014/main" id="{311EBD9A-5C68-5B40-A387-CB17FB9AC927}"/>
              </a:ext>
            </a:extLst>
          </p:cNvPr>
          <p:cNvSpPr/>
          <p:nvPr/>
        </p:nvSpPr>
        <p:spPr bwMode="auto">
          <a:xfrm>
            <a:off x="5730448" y="2606950"/>
            <a:ext cx="731098" cy="728330"/>
          </a:xfrm>
          <a:prstGeom prst="ellipse">
            <a:avLst/>
          </a:prstGeom>
          <a:solidFill>
            <a:srgbClr val="E3E4EA"/>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8" name="Oval 17">
            <a:extLst>
              <a:ext uri="{FF2B5EF4-FFF2-40B4-BE49-F238E27FC236}">
                <a16:creationId xmlns:a16="http://schemas.microsoft.com/office/drawing/2014/main" id="{97CED42A-2384-AC41-803F-974AAD20D02D}"/>
              </a:ext>
            </a:extLst>
          </p:cNvPr>
          <p:cNvSpPr/>
          <p:nvPr/>
        </p:nvSpPr>
        <p:spPr bwMode="auto">
          <a:xfrm>
            <a:off x="10621993" y="2602203"/>
            <a:ext cx="731098" cy="728330"/>
          </a:xfrm>
          <a:prstGeom prst="ellipse">
            <a:avLst/>
          </a:prstGeom>
          <a:solidFill>
            <a:srgbClr val="E3E4EA"/>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21" name="TextBox 20">
            <a:extLst>
              <a:ext uri="{FF2B5EF4-FFF2-40B4-BE49-F238E27FC236}">
                <a16:creationId xmlns:a16="http://schemas.microsoft.com/office/drawing/2014/main" id="{832AB28B-6313-6348-895D-FB3CD76C44C9}"/>
              </a:ext>
            </a:extLst>
          </p:cNvPr>
          <p:cNvSpPr txBox="1"/>
          <p:nvPr/>
        </p:nvSpPr>
        <p:spPr>
          <a:xfrm>
            <a:off x="5454202" y="3578282"/>
            <a:ext cx="2287062" cy="369332"/>
          </a:xfrm>
          <a:prstGeom prst="rect">
            <a:avLst/>
          </a:prstGeom>
          <a:noFill/>
        </p:spPr>
        <p:txBody>
          <a:bodyPr wrap="square" rtlCol="0">
            <a:spAutoFit/>
          </a:bodyPr>
          <a:lstStyle/>
          <a:p>
            <a:r>
              <a:rPr lang="en-US" b="1" dirty="0">
                <a:solidFill>
                  <a:srgbClr val="1C3A72"/>
                </a:solidFill>
              </a:rPr>
              <a:t>On the day </a:t>
            </a:r>
            <a:endParaRPr lang="en-ID" b="1" dirty="0">
              <a:solidFill>
                <a:srgbClr val="1C3A72"/>
              </a:solidFill>
            </a:endParaRPr>
          </a:p>
        </p:txBody>
      </p:sp>
      <p:sp>
        <p:nvSpPr>
          <p:cNvPr id="22" name="TextBox 21">
            <a:extLst>
              <a:ext uri="{FF2B5EF4-FFF2-40B4-BE49-F238E27FC236}">
                <a16:creationId xmlns:a16="http://schemas.microsoft.com/office/drawing/2014/main" id="{3CB014B7-68D6-544B-A3D3-25BF6F7A438D}"/>
              </a:ext>
            </a:extLst>
          </p:cNvPr>
          <p:cNvSpPr txBox="1"/>
          <p:nvPr/>
        </p:nvSpPr>
        <p:spPr>
          <a:xfrm>
            <a:off x="4584765" y="4321561"/>
            <a:ext cx="4023207" cy="2031325"/>
          </a:xfrm>
          <a:prstGeom prst="rect">
            <a:avLst/>
          </a:prstGeom>
          <a:noFill/>
        </p:spPr>
        <p:txBody>
          <a:bodyPr wrap="square" rtlCol="0">
            <a:spAutoFit/>
          </a:bodyPr>
          <a:lstStyle/>
          <a:p>
            <a:pPr marL="171450" indent="-171450">
              <a:buFontTx/>
              <a:buChar char="-"/>
            </a:pPr>
            <a:r>
              <a:rPr lang="en-US" dirty="0"/>
              <a:t>Avoid asking how they are feeling </a:t>
            </a:r>
          </a:p>
          <a:p>
            <a:pPr marL="171450" indent="-171450">
              <a:buFontTx/>
              <a:buChar char="-"/>
            </a:pPr>
            <a:r>
              <a:rPr lang="en-US" dirty="0"/>
              <a:t>Encourage breakfast (especially if this isn’t normal)</a:t>
            </a:r>
          </a:p>
          <a:p>
            <a:pPr marL="171450" indent="-171450">
              <a:buFontTx/>
              <a:buChar char="-"/>
            </a:pPr>
            <a:r>
              <a:rPr lang="en-US" dirty="0"/>
              <a:t>Tell them to avoid people who might talk negatively about the exam ahead.</a:t>
            </a:r>
          </a:p>
          <a:p>
            <a:pPr marL="171450" indent="-171450">
              <a:buFontTx/>
              <a:buChar char="-"/>
            </a:pPr>
            <a:r>
              <a:rPr lang="en-US" dirty="0"/>
              <a:t>Positivity and Perspective </a:t>
            </a:r>
          </a:p>
          <a:p>
            <a:pPr marL="171450" indent="-171450">
              <a:buFontTx/>
              <a:buChar char="-"/>
            </a:pPr>
            <a:endParaRPr lang="en-US" sz="1600" dirty="0"/>
          </a:p>
        </p:txBody>
      </p:sp>
      <p:sp>
        <p:nvSpPr>
          <p:cNvPr id="23" name="TextBox 22">
            <a:extLst>
              <a:ext uri="{FF2B5EF4-FFF2-40B4-BE49-F238E27FC236}">
                <a16:creationId xmlns:a16="http://schemas.microsoft.com/office/drawing/2014/main" id="{03309400-332D-3B45-AC69-3D5800F57AFA}"/>
              </a:ext>
            </a:extLst>
          </p:cNvPr>
          <p:cNvSpPr txBox="1"/>
          <p:nvPr/>
        </p:nvSpPr>
        <p:spPr>
          <a:xfrm>
            <a:off x="9662195" y="3617558"/>
            <a:ext cx="2287062" cy="369332"/>
          </a:xfrm>
          <a:prstGeom prst="rect">
            <a:avLst/>
          </a:prstGeom>
          <a:noFill/>
        </p:spPr>
        <p:txBody>
          <a:bodyPr wrap="square" rtlCol="0">
            <a:spAutoFit/>
          </a:bodyPr>
          <a:lstStyle/>
          <a:p>
            <a:r>
              <a:rPr lang="en-US" b="1" dirty="0">
                <a:solidFill>
                  <a:srgbClr val="1C3A72"/>
                </a:solidFill>
              </a:rPr>
              <a:t>After each exam</a:t>
            </a:r>
            <a:endParaRPr lang="en-ID" b="1" dirty="0">
              <a:solidFill>
                <a:srgbClr val="1C3A72"/>
              </a:solidFill>
            </a:endParaRPr>
          </a:p>
        </p:txBody>
      </p:sp>
      <p:sp>
        <p:nvSpPr>
          <p:cNvPr id="24" name="TextBox 23">
            <a:extLst>
              <a:ext uri="{FF2B5EF4-FFF2-40B4-BE49-F238E27FC236}">
                <a16:creationId xmlns:a16="http://schemas.microsoft.com/office/drawing/2014/main" id="{8B674A58-E725-A34A-A673-F74A92FCE3AE}"/>
              </a:ext>
            </a:extLst>
          </p:cNvPr>
          <p:cNvSpPr txBox="1"/>
          <p:nvPr/>
        </p:nvSpPr>
        <p:spPr>
          <a:xfrm>
            <a:off x="9188296" y="4333583"/>
            <a:ext cx="2760961" cy="2308324"/>
          </a:xfrm>
          <a:prstGeom prst="rect">
            <a:avLst/>
          </a:prstGeom>
          <a:noFill/>
        </p:spPr>
        <p:txBody>
          <a:bodyPr wrap="square" rtlCol="0">
            <a:spAutoFit/>
          </a:bodyPr>
          <a:lstStyle/>
          <a:p>
            <a:pPr marL="171450" indent="-171450">
              <a:buFontTx/>
              <a:buChar char="-"/>
            </a:pPr>
            <a:r>
              <a:rPr lang="en-US" dirty="0"/>
              <a:t>Keep everything as normal as possible </a:t>
            </a:r>
          </a:p>
          <a:p>
            <a:pPr marL="171450" indent="-171450">
              <a:buFontTx/>
              <a:buChar char="-"/>
            </a:pPr>
            <a:r>
              <a:rPr lang="en-US" dirty="0"/>
              <a:t>Continue showing interest, supporting them and giving praise and encouragement</a:t>
            </a:r>
          </a:p>
          <a:p>
            <a:pPr marL="171450" indent="-171450">
              <a:buFontTx/>
              <a:buChar char="-"/>
            </a:pPr>
            <a:r>
              <a:rPr lang="en-US" dirty="0"/>
              <a:t>Keep perspective if an exam hasn’t gone to plan</a:t>
            </a:r>
          </a:p>
        </p:txBody>
      </p:sp>
      <p:sp>
        <p:nvSpPr>
          <p:cNvPr id="25" name="TextBox 24">
            <a:extLst>
              <a:ext uri="{FF2B5EF4-FFF2-40B4-BE49-F238E27FC236}">
                <a16:creationId xmlns:a16="http://schemas.microsoft.com/office/drawing/2014/main" id="{71D9AB19-C8E5-DF4D-BEBD-F20E73C70484}"/>
              </a:ext>
            </a:extLst>
          </p:cNvPr>
          <p:cNvSpPr txBox="1"/>
          <p:nvPr/>
        </p:nvSpPr>
        <p:spPr>
          <a:xfrm>
            <a:off x="1247013" y="2774622"/>
            <a:ext cx="363582" cy="400110"/>
          </a:xfrm>
          <a:prstGeom prst="rect">
            <a:avLst/>
          </a:prstGeom>
          <a:noFill/>
        </p:spPr>
        <p:txBody>
          <a:bodyPr wrap="square" rtlCol="0">
            <a:spAutoFit/>
          </a:bodyPr>
          <a:lstStyle/>
          <a:p>
            <a:pPr algn="ctr"/>
            <a:r>
              <a:rPr lang="en-GB" sz="2000" b="1" dirty="0">
                <a:solidFill>
                  <a:srgbClr val="373736"/>
                </a:solidFill>
                <a:latin typeface="Calibri" panose="020F0502020204030204" pitchFamily="34" charset="0"/>
              </a:rPr>
              <a:t>A</a:t>
            </a:r>
          </a:p>
        </p:txBody>
      </p:sp>
      <p:sp>
        <p:nvSpPr>
          <p:cNvPr id="26" name="TextBox 25">
            <a:extLst>
              <a:ext uri="{FF2B5EF4-FFF2-40B4-BE49-F238E27FC236}">
                <a16:creationId xmlns:a16="http://schemas.microsoft.com/office/drawing/2014/main" id="{D530BC61-2D92-0B42-B015-5267A9B9AD22}"/>
              </a:ext>
            </a:extLst>
          </p:cNvPr>
          <p:cNvSpPr txBox="1"/>
          <p:nvPr/>
        </p:nvSpPr>
        <p:spPr>
          <a:xfrm>
            <a:off x="5914206" y="2766313"/>
            <a:ext cx="363582" cy="400110"/>
          </a:xfrm>
          <a:prstGeom prst="rect">
            <a:avLst/>
          </a:prstGeom>
          <a:noFill/>
        </p:spPr>
        <p:txBody>
          <a:bodyPr wrap="square" rtlCol="0">
            <a:spAutoFit/>
          </a:bodyPr>
          <a:lstStyle/>
          <a:p>
            <a:pPr algn="ctr"/>
            <a:r>
              <a:rPr lang="en-GB" sz="2000" b="1" dirty="0">
                <a:solidFill>
                  <a:srgbClr val="373736"/>
                </a:solidFill>
                <a:latin typeface="Calibri" panose="020F0502020204030204" pitchFamily="34" charset="0"/>
              </a:rPr>
              <a:t>B</a:t>
            </a:r>
          </a:p>
        </p:txBody>
      </p:sp>
      <p:sp>
        <p:nvSpPr>
          <p:cNvPr id="27" name="TextBox 26">
            <a:extLst>
              <a:ext uri="{FF2B5EF4-FFF2-40B4-BE49-F238E27FC236}">
                <a16:creationId xmlns:a16="http://schemas.microsoft.com/office/drawing/2014/main" id="{A846EA8C-57F8-5341-BE1B-FE1B4657D0C1}"/>
              </a:ext>
            </a:extLst>
          </p:cNvPr>
          <p:cNvSpPr txBox="1"/>
          <p:nvPr/>
        </p:nvSpPr>
        <p:spPr>
          <a:xfrm>
            <a:off x="10805726" y="2763177"/>
            <a:ext cx="363582" cy="400110"/>
          </a:xfrm>
          <a:prstGeom prst="rect">
            <a:avLst/>
          </a:prstGeom>
          <a:noFill/>
        </p:spPr>
        <p:txBody>
          <a:bodyPr wrap="square" rtlCol="0">
            <a:spAutoFit/>
          </a:bodyPr>
          <a:lstStyle/>
          <a:p>
            <a:pPr algn="ctr"/>
            <a:r>
              <a:rPr lang="en-GB" sz="2000" b="1" dirty="0">
                <a:solidFill>
                  <a:srgbClr val="373736"/>
                </a:solidFill>
                <a:latin typeface="Calibri" panose="020F0502020204030204" pitchFamily="34" charset="0"/>
              </a:rPr>
              <a:t>C</a:t>
            </a:r>
          </a:p>
        </p:txBody>
      </p:sp>
      <p:cxnSp>
        <p:nvCxnSpPr>
          <p:cNvPr id="30" name="Straight Connector 29">
            <a:extLst>
              <a:ext uri="{FF2B5EF4-FFF2-40B4-BE49-F238E27FC236}">
                <a16:creationId xmlns:a16="http://schemas.microsoft.com/office/drawing/2014/main" id="{0CFE58B5-2252-7E40-B9F1-203C170EE6C6}"/>
              </a:ext>
            </a:extLst>
          </p:cNvPr>
          <p:cNvCxnSpPr>
            <a:cxnSpLocks/>
          </p:cNvCxnSpPr>
          <p:nvPr/>
        </p:nvCxnSpPr>
        <p:spPr>
          <a:xfrm>
            <a:off x="6597733" y="2974677"/>
            <a:ext cx="3732028" cy="0"/>
          </a:xfrm>
          <a:prstGeom prst="line">
            <a:avLst/>
          </a:prstGeom>
          <a:ln>
            <a:solidFill>
              <a:srgbClr val="222A53">
                <a:alpha val="12441"/>
              </a:srgbClr>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7C6CCCE8-7C02-2D4A-97EB-EC9556BF1D98}"/>
              </a:ext>
            </a:extLst>
          </p:cNvPr>
          <p:cNvCxnSpPr>
            <a:cxnSpLocks/>
          </p:cNvCxnSpPr>
          <p:nvPr/>
        </p:nvCxnSpPr>
        <p:spPr>
          <a:xfrm>
            <a:off x="785746" y="609600"/>
            <a:ext cx="9617038" cy="0"/>
          </a:xfrm>
          <a:prstGeom prst="line">
            <a:avLst/>
          </a:prstGeom>
          <a:ln>
            <a:solidFill>
              <a:schemeClr val="bg1">
                <a:alpha val="12000"/>
              </a:schemeClr>
            </a:solidFill>
          </a:ln>
        </p:spPr>
        <p:style>
          <a:lnRef idx="1">
            <a:schemeClr val="dk1"/>
          </a:lnRef>
          <a:fillRef idx="0">
            <a:schemeClr val="dk1"/>
          </a:fillRef>
          <a:effectRef idx="0">
            <a:schemeClr val="dk1"/>
          </a:effectRef>
          <a:fontRef idx="minor">
            <a:schemeClr val="tx1"/>
          </a:fontRef>
        </p:style>
      </p:cxnSp>
      <p:sp>
        <p:nvSpPr>
          <p:cNvPr id="29" name="Text Placeholder 7">
            <a:extLst>
              <a:ext uri="{FF2B5EF4-FFF2-40B4-BE49-F238E27FC236}">
                <a16:creationId xmlns:a16="http://schemas.microsoft.com/office/drawing/2014/main" id="{D34F5B97-0B2F-BA4C-AA27-AF47799685FA}"/>
              </a:ext>
            </a:extLst>
          </p:cNvPr>
          <p:cNvSpPr txBox="1">
            <a:spLocks/>
          </p:cNvSpPr>
          <p:nvPr/>
        </p:nvSpPr>
        <p:spPr>
          <a:xfrm>
            <a:off x="9793356" y="489859"/>
            <a:ext cx="2024741" cy="26550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00" dirty="0">
                <a:solidFill>
                  <a:schemeClr val="bg1"/>
                </a:solidFill>
                <a:latin typeface="Calibri" panose="020F0502020204030204" pitchFamily="34" charset="0"/>
              </a:rPr>
              <a:t>Carleton High School</a:t>
            </a:r>
            <a:endParaRPr lang="en-ID" sz="10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426404341"/>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0DC18A-BFE4-6043-B8E0-2273C5894F8E}"/>
              </a:ext>
            </a:extLst>
          </p:cNvPr>
          <p:cNvSpPr/>
          <p:nvPr/>
        </p:nvSpPr>
        <p:spPr bwMode="auto">
          <a:xfrm>
            <a:off x="8479971" y="0"/>
            <a:ext cx="3712029" cy="6858000"/>
          </a:xfrm>
          <a:prstGeom prst="rect">
            <a:avLst/>
          </a:prstGeom>
          <a:solidFill>
            <a:schemeClr val="bg1">
              <a:lumMod val="85000"/>
              <a:alpha val="20695"/>
            </a:scheme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8" name="Rectangle 7">
            <a:extLst>
              <a:ext uri="{FF2B5EF4-FFF2-40B4-BE49-F238E27FC236}">
                <a16:creationId xmlns:a16="http://schemas.microsoft.com/office/drawing/2014/main" id="{4D114943-3851-174F-8CD6-8DCA9BE6132D}"/>
              </a:ext>
            </a:extLst>
          </p:cNvPr>
          <p:cNvSpPr/>
          <p:nvPr/>
        </p:nvSpPr>
        <p:spPr bwMode="auto">
          <a:xfrm>
            <a:off x="0" y="495300"/>
            <a:ext cx="9593585" cy="5867400"/>
          </a:xfrm>
          <a:prstGeom prst="rect">
            <a:avLst/>
          </a:prstGeom>
          <a:solidFill>
            <a:srgbClr val="1C3A72"/>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6" name="TextBox 15">
            <a:extLst>
              <a:ext uri="{FF2B5EF4-FFF2-40B4-BE49-F238E27FC236}">
                <a16:creationId xmlns:a16="http://schemas.microsoft.com/office/drawing/2014/main" id="{89165F32-6258-1649-B7D2-C6D57B616E5B}"/>
              </a:ext>
            </a:extLst>
          </p:cNvPr>
          <p:cNvSpPr txBox="1"/>
          <p:nvPr/>
        </p:nvSpPr>
        <p:spPr>
          <a:xfrm>
            <a:off x="2457995" y="2736779"/>
            <a:ext cx="4431904" cy="1107996"/>
          </a:xfrm>
          <a:prstGeom prst="rect">
            <a:avLst/>
          </a:prstGeom>
          <a:noFill/>
        </p:spPr>
        <p:txBody>
          <a:bodyPr wrap="square" rtlCol="0">
            <a:spAutoFit/>
          </a:bodyPr>
          <a:lstStyle/>
          <a:p>
            <a:pPr algn="ctr"/>
            <a:r>
              <a:rPr lang="en-GB" sz="6600" b="1" dirty="0">
                <a:solidFill>
                  <a:schemeClr val="bg1"/>
                </a:solidFill>
                <a:latin typeface="Calibri" panose="020F0502020204030204" pitchFamily="34" charset="0"/>
              </a:rPr>
              <a:t>Thanks.</a:t>
            </a:r>
          </a:p>
        </p:txBody>
      </p:sp>
      <p:cxnSp>
        <p:nvCxnSpPr>
          <p:cNvPr id="18" name="Straight Connector 17">
            <a:extLst>
              <a:ext uri="{FF2B5EF4-FFF2-40B4-BE49-F238E27FC236}">
                <a16:creationId xmlns:a16="http://schemas.microsoft.com/office/drawing/2014/main" id="{AEF046F9-55D0-B844-8D7D-1CA1675E3752}"/>
              </a:ext>
            </a:extLst>
          </p:cNvPr>
          <p:cNvCxnSpPr>
            <a:cxnSpLocks/>
          </p:cNvCxnSpPr>
          <p:nvPr/>
        </p:nvCxnSpPr>
        <p:spPr>
          <a:xfrm>
            <a:off x="3053107" y="4194948"/>
            <a:ext cx="316694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E37DA413-1D71-114A-B759-6C918AF52B7F}"/>
              </a:ext>
            </a:extLst>
          </p:cNvPr>
          <p:cNvSpPr/>
          <p:nvPr/>
        </p:nvSpPr>
        <p:spPr bwMode="auto">
          <a:xfrm>
            <a:off x="9943006" y="495300"/>
            <a:ext cx="2248994" cy="5867400"/>
          </a:xfrm>
          <a:prstGeom prst="rect">
            <a:avLst/>
          </a:prstGeom>
          <a:solidFill>
            <a:srgbClr val="1C3A72"/>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US"/>
          </a:p>
        </p:txBody>
      </p:sp>
    </p:spTree>
    <p:extLst>
      <p:ext uri="{BB962C8B-B14F-4D97-AF65-F5344CB8AC3E}">
        <p14:creationId xmlns:p14="http://schemas.microsoft.com/office/powerpoint/2010/main" val="30030209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E902D08C-DE71-CF46-AA44-6140BF2C6339}"/>
              </a:ext>
            </a:extLst>
          </p:cNvPr>
          <p:cNvCxnSpPr>
            <a:cxnSpLocks/>
          </p:cNvCxnSpPr>
          <p:nvPr/>
        </p:nvCxnSpPr>
        <p:spPr>
          <a:xfrm>
            <a:off x="1128328" y="6248395"/>
            <a:ext cx="6263071" cy="0"/>
          </a:xfrm>
          <a:prstGeom prst="line">
            <a:avLst/>
          </a:prstGeom>
          <a:ln w="19050">
            <a:solidFill>
              <a:srgbClr val="222A53">
                <a:alpha val="12000"/>
              </a:srgbClr>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41F5CF70-5E17-784E-81A8-A7DD26616D74}"/>
              </a:ext>
            </a:extLst>
          </p:cNvPr>
          <p:cNvCxnSpPr>
            <a:cxnSpLocks/>
          </p:cNvCxnSpPr>
          <p:nvPr/>
        </p:nvCxnSpPr>
        <p:spPr>
          <a:xfrm>
            <a:off x="785746" y="609600"/>
            <a:ext cx="9617038" cy="0"/>
          </a:xfrm>
          <a:prstGeom prst="line">
            <a:avLst/>
          </a:prstGeom>
          <a:ln>
            <a:solidFill>
              <a:srgbClr val="222A53">
                <a:alpha val="12441"/>
              </a:srgbClr>
            </a:solidFill>
          </a:ln>
        </p:spPr>
        <p:style>
          <a:lnRef idx="1">
            <a:schemeClr val="dk1"/>
          </a:lnRef>
          <a:fillRef idx="0">
            <a:schemeClr val="dk1"/>
          </a:fillRef>
          <a:effectRef idx="0">
            <a:schemeClr val="dk1"/>
          </a:effectRef>
          <a:fontRef idx="minor">
            <a:schemeClr val="tx1"/>
          </a:fontRef>
        </p:style>
      </p:cxnSp>
      <p:sp>
        <p:nvSpPr>
          <p:cNvPr id="29" name="Text Placeholder 7">
            <a:extLst>
              <a:ext uri="{FF2B5EF4-FFF2-40B4-BE49-F238E27FC236}">
                <a16:creationId xmlns:a16="http://schemas.microsoft.com/office/drawing/2014/main" id="{DABC5608-D7A0-B447-8B98-49052372A538}"/>
              </a:ext>
            </a:extLst>
          </p:cNvPr>
          <p:cNvSpPr txBox="1">
            <a:spLocks/>
          </p:cNvSpPr>
          <p:nvPr/>
        </p:nvSpPr>
        <p:spPr>
          <a:xfrm>
            <a:off x="9793356" y="489859"/>
            <a:ext cx="2024741" cy="26550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00" dirty="0">
                <a:solidFill>
                  <a:schemeClr val="bg1">
                    <a:lumMod val="50000"/>
                  </a:schemeClr>
                </a:solidFill>
                <a:latin typeface="Calibri" panose="020F0502020204030204" pitchFamily="34" charset="0"/>
              </a:rPr>
              <a:t>Carleton High School</a:t>
            </a:r>
            <a:endParaRPr lang="en-ID" sz="1000" dirty="0">
              <a:solidFill>
                <a:schemeClr val="bg1">
                  <a:lumMod val="50000"/>
                </a:schemeClr>
              </a:solidFill>
              <a:latin typeface="Calibri" panose="020F0502020204030204" pitchFamily="34" charset="0"/>
            </a:endParaRPr>
          </a:p>
        </p:txBody>
      </p:sp>
      <p:pic>
        <p:nvPicPr>
          <p:cNvPr id="2" name="Picture 1">
            <a:extLst>
              <a:ext uri="{FF2B5EF4-FFF2-40B4-BE49-F238E27FC236}">
                <a16:creationId xmlns:a16="http://schemas.microsoft.com/office/drawing/2014/main" id="{1AA68D77-F48A-4E8C-BDA0-691E6119B6F6}"/>
              </a:ext>
            </a:extLst>
          </p:cNvPr>
          <p:cNvPicPr>
            <a:picLocks noChangeAspect="1"/>
          </p:cNvPicPr>
          <p:nvPr/>
        </p:nvPicPr>
        <p:blipFill>
          <a:blip r:embed="rId3"/>
          <a:stretch>
            <a:fillRect/>
          </a:stretch>
        </p:blipFill>
        <p:spPr>
          <a:xfrm>
            <a:off x="786627" y="754168"/>
            <a:ext cx="2363854" cy="2363854"/>
          </a:xfrm>
          <a:prstGeom prst="rect">
            <a:avLst/>
          </a:prstGeom>
        </p:spPr>
      </p:pic>
      <p:pic>
        <p:nvPicPr>
          <p:cNvPr id="3" name="Picture 2">
            <a:extLst>
              <a:ext uri="{FF2B5EF4-FFF2-40B4-BE49-F238E27FC236}">
                <a16:creationId xmlns:a16="http://schemas.microsoft.com/office/drawing/2014/main" id="{4B8DC6E7-A3AA-441E-8C8E-DF60CD1E2C8E}"/>
              </a:ext>
            </a:extLst>
          </p:cNvPr>
          <p:cNvPicPr>
            <a:picLocks noChangeAspect="1"/>
          </p:cNvPicPr>
          <p:nvPr/>
        </p:nvPicPr>
        <p:blipFill>
          <a:blip r:embed="rId4"/>
          <a:stretch>
            <a:fillRect/>
          </a:stretch>
        </p:blipFill>
        <p:spPr>
          <a:xfrm>
            <a:off x="8950961" y="3429000"/>
            <a:ext cx="2523386" cy="2523386"/>
          </a:xfrm>
          <a:prstGeom prst="rect">
            <a:avLst/>
          </a:prstGeom>
        </p:spPr>
      </p:pic>
      <p:pic>
        <p:nvPicPr>
          <p:cNvPr id="4" name="Picture 3">
            <a:extLst>
              <a:ext uri="{FF2B5EF4-FFF2-40B4-BE49-F238E27FC236}">
                <a16:creationId xmlns:a16="http://schemas.microsoft.com/office/drawing/2014/main" id="{36586074-A064-4A27-A989-3A8506D5F00E}"/>
              </a:ext>
            </a:extLst>
          </p:cNvPr>
          <p:cNvPicPr>
            <a:picLocks noChangeAspect="1"/>
          </p:cNvPicPr>
          <p:nvPr/>
        </p:nvPicPr>
        <p:blipFill>
          <a:blip r:embed="rId5"/>
          <a:stretch>
            <a:fillRect/>
          </a:stretch>
        </p:blipFill>
        <p:spPr>
          <a:xfrm>
            <a:off x="4581365" y="754168"/>
            <a:ext cx="3029267" cy="2144313"/>
          </a:xfrm>
          <a:prstGeom prst="rect">
            <a:avLst/>
          </a:prstGeom>
        </p:spPr>
      </p:pic>
      <p:pic>
        <p:nvPicPr>
          <p:cNvPr id="6" name="Picture 5">
            <a:extLst>
              <a:ext uri="{FF2B5EF4-FFF2-40B4-BE49-F238E27FC236}">
                <a16:creationId xmlns:a16="http://schemas.microsoft.com/office/drawing/2014/main" id="{EE76FC97-2897-462A-BAFA-9B977A8CEBF3}"/>
              </a:ext>
            </a:extLst>
          </p:cNvPr>
          <p:cNvPicPr>
            <a:picLocks noChangeAspect="1"/>
          </p:cNvPicPr>
          <p:nvPr/>
        </p:nvPicPr>
        <p:blipFill>
          <a:blip r:embed="rId6"/>
          <a:stretch>
            <a:fillRect/>
          </a:stretch>
        </p:blipFill>
        <p:spPr>
          <a:xfrm>
            <a:off x="531746" y="3880163"/>
            <a:ext cx="3161692" cy="2368217"/>
          </a:xfrm>
          <a:prstGeom prst="rect">
            <a:avLst/>
          </a:prstGeom>
        </p:spPr>
      </p:pic>
      <p:pic>
        <p:nvPicPr>
          <p:cNvPr id="9" name="Picture 8">
            <a:extLst>
              <a:ext uri="{FF2B5EF4-FFF2-40B4-BE49-F238E27FC236}">
                <a16:creationId xmlns:a16="http://schemas.microsoft.com/office/drawing/2014/main" id="{71C040DD-33B6-4776-97E8-20583A9E8365}"/>
              </a:ext>
            </a:extLst>
          </p:cNvPr>
          <p:cNvPicPr>
            <a:picLocks noChangeAspect="1"/>
          </p:cNvPicPr>
          <p:nvPr/>
        </p:nvPicPr>
        <p:blipFill>
          <a:blip r:embed="rId7"/>
          <a:stretch>
            <a:fillRect/>
          </a:stretch>
        </p:blipFill>
        <p:spPr>
          <a:xfrm>
            <a:off x="4379436" y="3676849"/>
            <a:ext cx="3433127" cy="2571531"/>
          </a:xfrm>
          <a:prstGeom prst="rect">
            <a:avLst/>
          </a:prstGeom>
        </p:spPr>
      </p:pic>
      <p:pic>
        <p:nvPicPr>
          <p:cNvPr id="10" name="Picture 9">
            <a:extLst>
              <a:ext uri="{FF2B5EF4-FFF2-40B4-BE49-F238E27FC236}">
                <a16:creationId xmlns:a16="http://schemas.microsoft.com/office/drawing/2014/main" id="{4AB1A615-4DB7-4BE2-98E5-883552A4C0FB}"/>
              </a:ext>
            </a:extLst>
          </p:cNvPr>
          <p:cNvPicPr>
            <a:picLocks noChangeAspect="1"/>
          </p:cNvPicPr>
          <p:nvPr/>
        </p:nvPicPr>
        <p:blipFill>
          <a:blip r:embed="rId8"/>
          <a:stretch>
            <a:fillRect/>
          </a:stretch>
        </p:blipFill>
        <p:spPr>
          <a:xfrm>
            <a:off x="8616846" y="875101"/>
            <a:ext cx="3201251" cy="2023380"/>
          </a:xfrm>
          <a:prstGeom prst="rect">
            <a:avLst/>
          </a:prstGeom>
        </p:spPr>
      </p:pic>
    </p:spTree>
    <p:extLst>
      <p:ext uri="{BB962C8B-B14F-4D97-AF65-F5344CB8AC3E}">
        <p14:creationId xmlns:p14="http://schemas.microsoft.com/office/powerpoint/2010/main" val="12320157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149C809-75ED-1146-9F25-BCDEF8582203}"/>
              </a:ext>
            </a:extLst>
          </p:cNvPr>
          <p:cNvSpPr/>
          <p:nvPr/>
        </p:nvSpPr>
        <p:spPr bwMode="auto">
          <a:xfrm>
            <a:off x="3119120" y="960645"/>
            <a:ext cx="9072880" cy="5930471"/>
          </a:xfrm>
          <a:prstGeom prst="rect">
            <a:avLst/>
          </a:prstGeom>
          <a:blipFill dpi="0" rotWithShape="1">
            <a:blip r:embed="rId3">
              <a:alphaModFix amt="8000"/>
            </a:blip>
            <a:srcRect/>
            <a:stretch>
              <a:fillRect/>
            </a:stretch>
          </a:blip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20" name="Rectangle 19">
            <a:extLst>
              <a:ext uri="{FF2B5EF4-FFF2-40B4-BE49-F238E27FC236}">
                <a16:creationId xmlns:a16="http://schemas.microsoft.com/office/drawing/2014/main" id="{35C44C53-3524-174A-98B0-2D6EC0245E1D}"/>
              </a:ext>
            </a:extLst>
          </p:cNvPr>
          <p:cNvSpPr/>
          <p:nvPr/>
        </p:nvSpPr>
        <p:spPr bwMode="auto">
          <a:xfrm rot="10800000">
            <a:off x="-3" y="960643"/>
            <a:ext cx="5586607" cy="5897353"/>
          </a:xfrm>
          <a:prstGeom prst="rect">
            <a:avLst/>
          </a:prstGeom>
          <a:solidFill>
            <a:srgbClr val="1C3A72"/>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23" name="Rectangle 22">
            <a:extLst>
              <a:ext uri="{FF2B5EF4-FFF2-40B4-BE49-F238E27FC236}">
                <a16:creationId xmlns:a16="http://schemas.microsoft.com/office/drawing/2014/main" id="{2C92D995-0342-5248-9D17-7A051FD0258B}"/>
              </a:ext>
            </a:extLst>
          </p:cNvPr>
          <p:cNvSpPr/>
          <p:nvPr/>
        </p:nvSpPr>
        <p:spPr bwMode="auto">
          <a:xfrm>
            <a:off x="0" y="8214567"/>
            <a:ext cx="12192000" cy="476944"/>
          </a:xfrm>
          <a:prstGeom prst="rect">
            <a:avLst/>
          </a:prstGeom>
          <a:solidFill>
            <a:schemeClr val="bg1"/>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US"/>
          </a:p>
        </p:txBody>
      </p:sp>
      <p:cxnSp>
        <p:nvCxnSpPr>
          <p:cNvPr id="26" name="Straight Connector 25">
            <a:extLst>
              <a:ext uri="{FF2B5EF4-FFF2-40B4-BE49-F238E27FC236}">
                <a16:creationId xmlns:a16="http://schemas.microsoft.com/office/drawing/2014/main" id="{DEAF9A6D-D413-AB4C-A95B-CAD04709849C}"/>
              </a:ext>
            </a:extLst>
          </p:cNvPr>
          <p:cNvCxnSpPr>
            <a:cxnSpLocks/>
          </p:cNvCxnSpPr>
          <p:nvPr/>
        </p:nvCxnSpPr>
        <p:spPr>
          <a:xfrm>
            <a:off x="870190" y="5178492"/>
            <a:ext cx="6422570" cy="0"/>
          </a:xfrm>
          <a:prstGeom prst="line">
            <a:avLst/>
          </a:prstGeom>
          <a:ln w="19050">
            <a:solidFill>
              <a:schemeClr val="bg1">
                <a:alpha val="12000"/>
              </a:schemeClr>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DF785D5A-C1C2-F848-ACA0-EF6DC8921B76}"/>
              </a:ext>
            </a:extLst>
          </p:cNvPr>
          <p:cNvCxnSpPr>
            <a:cxnSpLocks/>
          </p:cNvCxnSpPr>
          <p:nvPr/>
        </p:nvCxnSpPr>
        <p:spPr>
          <a:xfrm>
            <a:off x="785746" y="609600"/>
            <a:ext cx="9617038" cy="0"/>
          </a:xfrm>
          <a:prstGeom prst="line">
            <a:avLst/>
          </a:prstGeom>
          <a:ln>
            <a:solidFill>
              <a:srgbClr val="222A53">
                <a:alpha val="12441"/>
              </a:srgbClr>
            </a:solidFill>
          </a:ln>
        </p:spPr>
        <p:style>
          <a:lnRef idx="1">
            <a:schemeClr val="dk1"/>
          </a:lnRef>
          <a:fillRef idx="0">
            <a:schemeClr val="dk1"/>
          </a:fillRef>
          <a:effectRef idx="0">
            <a:schemeClr val="dk1"/>
          </a:effectRef>
          <a:fontRef idx="minor">
            <a:schemeClr val="tx1"/>
          </a:fontRef>
        </p:style>
      </p:cxnSp>
      <p:sp>
        <p:nvSpPr>
          <p:cNvPr id="13" name="Text Placeholder 7">
            <a:extLst>
              <a:ext uri="{FF2B5EF4-FFF2-40B4-BE49-F238E27FC236}">
                <a16:creationId xmlns:a16="http://schemas.microsoft.com/office/drawing/2014/main" id="{6E333F5D-A550-CC46-AB03-8ED41981896B}"/>
              </a:ext>
            </a:extLst>
          </p:cNvPr>
          <p:cNvSpPr txBox="1">
            <a:spLocks/>
          </p:cNvSpPr>
          <p:nvPr/>
        </p:nvSpPr>
        <p:spPr>
          <a:xfrm>
            <a:off x="9793356" y="489859"/>
            <a:ext cx="2024741" cy="26550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00" dirty="0">
                <a:solidFill>
                  <a:schemeClr val="bg1">
                    <a:lumMod val="50000"/>
                  </a:schemeClr>
                </a:solidFill>
                <a:latin typeface="Calibri" panose="020F0502020204030204" pitchFamily="34" charset="0"/>
              </a:rPr>
              <a:t>Carleton High School</a:t>
            </a:r>
            <a:endParaRPr lang="en-ID" sz="1000" dirty="0">
              <a:solidFill>
                <a:schemeClr val="bg1">
                  <a:lumMod val="50000"/>
                </a:schemeClr>
              </a:solidFill>
              <a:latin typeface="Calibri" panose="020F0502020204030204" pitchFamily="34" charset="0"/>
            </a:endParaRPr>
          </a:p>
        </p:txBody>
      </p:sp>
      <p:sp>
        <p:nvSpPr>
          <p:cNvPr id="4" name="TextBox 3">
            <a:extLst>
              <a:ext uri="{FF2B5EF4-FFF2-40B4-BE49-F238E27FC236}">
                <a16:creationId xmlns:a16="http://schemas.microsoft.com/office/drawing/2014/main" id="{DB167968-F2C5-4756-B5C0-30C7A1642A0E}"/>
              </a:ext>
            </a:extLst>
          </p:cNvPr>
          <p:cNvSpPr txBox="1"/>
          <p:nvPr/>
        </p:nvSpPr>
        <p:spPr>
          <a:xfrm>
            <a:off x="436880" y="1534160"/>
            <a:ext cx="3007360" cy="1323439"/>
          </a:xfrm>
          <a:prstGeom prst="rect">
            <a:avLst/>
          </a:prstGeom>
          <a:noFill/>
        </p:spPr>
        <p:txBody>
          <a:bodyPr wrap="square" rtlCol="0">
            <a:spAutoFit/>
          </a:bodyPr>
          <a:lstStyle/>
          <a:p>
            <a:pPr algn="ctr"/>
            <a:r>
              <a:rPr lang="en-GB" sz="8000" b="1" dirty="0">
                <a:solidFill>
                  <a:schemeClr val="bg2"/>
                </a:solidFill>
              </a:rPr>
              <a:t>Myths</a:t>
            </a:r>
            <a:r>
              <a:rPr lang="en-GB" sz="4800" b="1" dirty="0">
                <a:solidFill>
                  <a:schemeClr val="bg2"/>
                </a:solidFill>
              </a:rPr>
              <a:t> </a:t>
            </a:r>
          </a:p>
        </p:txBody>
      </p:sp>
      <p:sp>
        <p:nvSpPr>
          <p:cNvPr id="2" name="TextBox 1">
            <a:extLst>
              <a:ext uri="{FF2B5EF4-FFF2-40B4-BE49-F238E27FC236}">
                <a16:creationId xmlns:a16="http://schemas.microsoft.com/office/drawing/2014/main" id="{3FCB2231-8CA7-42AD-B7B6-88B4E3D3935C}"/>
              </a:ext>
            </a:extLst>
          </p:cNvPr>
          <p:cNvSpPr txBox="1"/>
          <p:nvPr/>
        </p:nvSpPr>
        <p:spPr>
          <a:xfrm>
            <a:off x="5826839" y="1106405"/>
            <a:ext cx="6124926" cy="5355312"/>
          </a:xfrm>
          <a:prstGeom prst="rect">
            <a:avLst/>
          </a:prstGeom>
          <a:noFill/>
        </p:spPr>
        <p:txBody>
          <a:bodyPr wrap="square" rtlCol="0">
            <a:spAutoFit/>
          </a:bodyPr>
          <a:lstStyle/>
          <a:p>
            <a:pPr marL="342900" indent="-342900">
              <a:buAutoNum type="arabicPeriod"/>
            </a:pPr>
            <a:r>
              <a:rPr lang="en-GB" sz="3600" dirty="0"/>
              <a:t>Good revision looks neat and organised. </a:t>
            </a:r>
          </a:p>
          <a:p>
            <a:pPr marL="342900" indent="-342900">
              <a:buAutoNum type="arabicPeriod"/>
            </a:pPr>
            <a:r>
              <a:rPr lang="en-GB" sz="3600" dirty="0"/>
              <a:t>Note taking is the best form of revision. </a:t>
            </a:r>
          </a:p>
          <a:p>
            <a:pPr marL="342900" indent="-342900">
              <a:buAutoNum type="arabicPeriod"/>
            </a:pPr>
            <a:r>
              <a:rPr lang="en-GB" sz="3600" dirty="0"/>
              <a:t>There are certain subjects that students can’t revise for. </a:t>
            </a:r>
          </a:p>
          <a:p>
            <a:pPr marL="342900" indent="-342900">
              <a:buAutoNum type="arabicPeriod"/>
            </a:pPr>
            <a:r>
              <a:rPr lang="en-GB" sz="3600" dirty="0"/>
              <a:t>Once we remember or recall something, it’s really difficult to forget it. </a:t>
            </a:r>
          </a:p>
          <a:p>
            <a:endParaRPr lang="en-GB" dirty="0"/>
          </a:p>
        </p:txBody>
      </p:sp>
    </p:spTree>
    <p:extLst>
      <p:ext uri="{BB962C8B-B14F-4D97-AF65-F5344CB8AC3E}">
        <p14:creationId xmlns:p14="http://schemas.microsoft.com/office/powerpoint/2010/main" val="31014701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149C809-75ED-1146-9F25-BCDEF8582203}"/>
              </a:ext>
            </a:extLst>
          </p:cNvPr>
          <p:cNvSpPr/>
          <p:nvPr/>
        </p:nvSpPr>
        <p:spPr bwMode="auto">
          <a:xfrm>
            <a:off x="3119120" y="960645"/>
            <a:ext cx="9072880" cy="5930471"/>
          </a:xfrm>
          <a:prstGeom prst="rect">
            <a:avLst/>
          </a:prstGeom>
          <a:blipFill dpi="0" rotWithShape="1">
            <a:blip r:embed="rId3">
              <a:alphaModFix amt="8000"/>
            </a:blip>
            <a:srcRect/>
            <a:stretch>
              <a:fillRect/>
            </a:stretch>
          </a:blip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20" name="Rectangle 19">
            <a:extLst>
              <a:ext uri="{FF2B5EF4-FFF2-40B4-BE49-F238E27FC236}">
                <a16:creationId xmlns:a16="http://schemas.microsoft.com/office/drawing/2014/main" id="{35C44C53-3524-174A-98B0-2D6EC0245E1D}"/>
              </a:ext>
            </a:extLst>
          </p:cNvPr>
          <p:cNvSpPr/>
          <p:nvPr/>
        </p:nvSpPr>
        <p:spPr bwMode="auto">
          <a:xfrm rot="10800000">
            <a:off x="52455" y="752231"/>
            <a:ext cx="6422569" cy="5897353"/>
          </a:xfrm>
          <a:prstGeom prst="rect">
            <a:avLst/>
          </a:prstGeom>
          <a:solidFill>
            <a:srgbClr val="1C3A72"/>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23" name="Rectangle 22">
            <a:extLst>
              <a:ext uri="{FF2B5EF4-FFF2-40B4-BE49-F238E27FC236}">
                <a16:creationId xmlns:a16="http://schemas.microsoft.com/office/drawing/2014/main" id="{2C92D995-0342-5248-9D17-7A051FD0258B}"/>
              </a:ext>
            </a:extLst>
          </p:cNvPr>
          <p:cNvSpPr/>
          <p:nvPr/>
        </p:nvSpPr>
        <p:spPr bwMode="auto">
          <a:xfrm>
            <a:off x="0" y="8214567"/>
            <a:ext cx="12192000" cy="476944"/>
          </a:xfrm>
          <a:prstGeom prst="rect">
            <a:avLst/>
          </a:prstGeom>
          <a:solidFill>
            <a:schemeClr val="bg1"/>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US"/>
          </a:p>
        </p:txBody>
      </p:sp>
      <p:cxnSp>
        <p:nvCxnSpPr>
          <p:cNvPr id="26" name="Straight Connector 25">
            <a:extLst>
              <a:ext uri="{FF2B5EF4-FFF2-40B4-BE49-F238E27FC236}">
                <a16:creationId xmlns:a16="http://schemas.microsoft.com/office/drawing/2014/main" id="{DEAF9A6D-D413-AB4C-A95B-CAD04709849C}"/>
              </a:ext>
            </a:extLst>
          </p:cNvPr>
          <p:cNvCxnSpPr>
            <a:cxnSpLocks/>
          </p:cNvCxnSpPr>
          <p:nvPr/>
        </p:nvCxnSpPr>
        <p:spPr>
          <a:xfrm>
            <a:off x="870190" y="5178492"/>
            <a:ext cx="6422570" cy="0"/>
          </a:xfrm>
          <a:prstGeom prst="line">
            <a:avLst/>
          </a:prstGeom>
          <a:ln w="19050">
            <a:solidFill>
              <a:schemeClr val="bg1">
                <a:alpha val="12000"/>
              </a:schemeClr>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DF785D5A-C1C2-F848-ACA0-EF6DC8921B76}"/>
              </a:ext>
            </a:extLst>
          </p:cNvPr>
          <p:cNvCxnSpPr>
            <a:cxnSpLocks/>
          </p:cNvCxnSpPr>
          <p:nvPr/>
        </p:nvCxnSpPr>
        <p:spPr>
          <a:xfrm>
            <a:off x="785746" y="609600"/>
            <a:ext cx="9617038" cy="0"/>
          </a:xfrm>
          <a:prstGeom prst="line">
            <a:avLst/>
          </a:prstGeom>
          <a:ln>
            <a:solidFill>
              <a:srgbClr val="222A53">
                <a:alpha val="12441"/>
              </a:srgbClr>
            </a:solidFill>
          </a:ln>
        </p:spPr>
        <p:style>
          <a:lnRef idx="1">
            <a:schemeClr val="dk1"/>
          </a:lnRef>
          <a:fillRef idx="0">
            <a:schemeClr val="dk1"/>
          </a:fillRef>
          <a:effectRef idx="0">
            <a:schemeClr val="dk1"/>
          </a:effectRef>
          <a:fontRef idx="minor">
            <a:schemeClr val="tx1"/>
          </a:fontRef>
        </p:style>
      </p:cxnSp>
      <p:sp>
        <p:nvSpPr>
          <p:cNvPr id="13" name="Text Placeholder 7">
            <a:extLst>
              <a:ext uri="{FF2B5EF4-FFF2-40B4-BE49-F238E27FC236}">
                <a16:creationId xmlns:a16="http://schemas.microsoft.com/office/drawing/2014/main" id="{6E333F5D-A550-CC46-AB03-8ED41981896B}"/>
              </a:ext>
            </a:extLst>
          </p:cNvPr>
          <p:cNvSpPr txBox="1">
            <a:spLocks/>
          </p:cNvSpPr>
          <p:nvPr/>
        </p:nvSpPr>
        <p:spPr>
          <a:xfrm>
            <a:off x="9793356" y="489859"/>
            <a:ext cx="2024741" cy="26550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00" dirty="0">
                <a:solidFill>
                  <a:schemeClr val="bg1">
                    <a:lumMod val="50000"/>
                  </a:schemeClr>
                </a:solidFill>
                <a:latin typeface="Calibri" panose="020F0502020204030204" pitchFamily="34" charset="0"/>
              </a:rPr>
              <a:t>Carleton High School</a:t>
            </a:r>
            <a:endParaRPr lang="en-ID" sz="1000" dirty="0">
              <a:solidFill>
                <a:schemeClr val="bg1">
                  <a:lumMod val="50000"/>
                </a:schemeClr>
              </a:solidFill>
              <a:latin typeface="Calibri" panose="020F0502020204030204" pitchFamily="34" charset="0"/>
            </a:endParaRPr>
          </a:p>
        </p:txBody>
      </p:sp>
      <p:pic>
        <p:nvPicPr>
          <p:cNvPr id="3" name="Picture 2">
            <a:extLst>
              <a:ext uri="{FF2B5EF4-FFF2-40B4-BE49-F238E27FC236}">
                <a16:creationId xmlns:a16="http://schemas.microsoft.com/office/drawing/2014/main" id="{4565F2BE-574D-4FF6-9AD2-C6A0D8C4031B}"/>
              </a:ext>
            </a:extLst>
          </p:cNvPr>
          <p:cNvPicPr>
            <a:picLocks noChangeAspect="1"/>
          </p:cNvPicPr>
          <p:nvPr/>
        </p:nvPicPr>
        <p:blipFill>
          <a:blip r:embed="rId4"/>
          <a:stretch>
            <a:fillRect/>
          </a:stretch>
        </p:blipFill>
        <p:spPr>
          <a:xfrm rot="454403">
            <a:off x="4136003" y="525579"/>
            <a:ext cx="7729412" cy="4671527"/>
          </a:xfrm>
          <a:prstGeom prst="rect">
            <a:avLst/>
          </a:prstGeom>
        </p:spPr>
      </p:pic>
      <p:sp>
        <p:nvSpPr>
          <p:cNvPr id="4" name="TextBox 3">
            <a:extLst>
              <a:ext uri="{FF2B5EF4-FFF2-40B4-BE49-F238E27FC236}">
                <a16:creationId xmlns:a16="http://schemas.microsoft.com/office/drawing/2014/main" id="{DB167968-F2C5-4756-B5C0-30C7A1642A0E}"/>
              </a:ext>
            </a:extLst>
          </p:cNvPr>
          <p:cNvSpPr txBox="1"/>
          <p:nvPr/>
        </p:nvSpPr>
        <p:spPr>
          <a:xfrm>
            <a:off x="436880" y="1534160"/>
            <a:ext cx="3007360" cy="2308324"/>
          </a:xfrm>
          <a:prstGeom prst="rect">
            <a:avLst/>
          </a:prstGeom>
          <a:noFill/>
        </p:spPr>
        <p:txBody>
          <a:bodyPr wrap="square" rtlCol="0">
            <a:spAutoFit/>
          </a:bodyPr>
          <a:lstStyle/>
          <a:p>
            <a:pPr algn="ctr"/>
            <a:r>
              <a:rPr lang="en-GB" sz="4800" b="1" dirty="0">
                <a:solidFill>
                  <a:schemeClr val="bg2"/>
                </a:solidFill>
              </a:rPr>
              <a:t>Where it all begins….</a:t>
            </a:r>
          </a:p>
        </p:txBody>
      </p:sp>
      <p:sp>
        <p:nvSpPr>
          <p:cNvPr id="2" name="TextBox 1">
            <a:extLst>
              <a:ext uri="{FF2B5EF4-FFF2-40B4-BE49-F238E27FC236}">
                <a16:creationId xmlns:a16="http://schemas.microsoft.com/office/drawing/2014/main" id="{F0F353D3-E101-4820-BCF5-50A65C7DC08D}"/>
              </a:ext>
            </a:extLst>
          </p:cNvPr>
          <p:cNvSpPr txBox="1"/>
          <p:nvPr/>
        </p:nvSpPr>
        <p:spPr>
          <a:xfrm>
            <a:off x="322815" y="5235635"/>
            <a:ext cx="3479366" cy="1323439"/>
          </a:xfrm>
          <a:prstGeom prst="rect">
            <a:avLst/>
          </a:prstGeom>
          <a:noFill/>
        </p:spPr>
        <p:txBody>
          <a:bodyPr wrap="square" rtlCol="0">
            <a:spAutoFit/>
          </a:bodyPr>
          <a:lstStyle/>
          <a:p>
            <a:r>
              <a:rPr lang="en-GB" sz="2000" dirty="0">
                <a:solidFill>
                  <a:schemeClr val="bg1"/>
                </a:solidFill>
              </a:rPr>
              <a:t>Why have one?</a:t>
            </a:r>
            <a:br>
              <a:rPr lang="en-GB" sz="2000" dirty="0">
                <a:solidFill>
                  <a:schemeClr val="bg1"/>
                </a:solidFill>
              </a:rPr>
            </a:br>
            <a:r>
              <a:rPr lang="en-GB" sz="2000" dirty="0">
                <a:solidFill>
                  <a:schemeClr val="bg1"/>
                </a:solidFill>
              </a:rPr>
              <a:t>Subjects and topics </a:t>
            </a:r>
          </a:p>
          <a:p>
            <a:r>
              <a:rPr lang="en-GB" sz="2000" dirty="0">
                <a:solidFill>
                  <a:schemeClr val="bg1"/>
                </a:solidFill>
              </a:rPr>
              <a:t>Chunk your time</a:t>
            </a:r>
          </a:p>
          <a:p>
            <a:r>
              <a:rPr lang="en-GB" sz="2000" dirty="0">
                <a:solidFill>
                  <a:schemeClr val="bg1"/>
                </a:solidFill>
              </a:rPr>
              <a:t>Don’t ignore commitments</a:t>
            </a:r>
          </a:p>
        </p:txBody>
      </p:sp>
    </p:spTree>
    <p:extLst>
      <p:ext uri="{BB962C8B-B14F-4D97-AF65-F5344CB8AC3E}">
        <p14:creationId xmlns:p14="http://schemas.microsoft.com/office/powerpoint/2010/main" val="868751768"/>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149C809-75ED-1146-9F25-BCDEF8582203}"/>
              </a:ext>
            </a:extLst>
          </p:cNvPr>
          <p:cNvSpPr/>
          <p:nvPr/>
        </p:nvSpPr>
        <p:spPr bwMode="auto">
          <a:xfrm>
            <a:off x="2893512" y="960645"/>
            <a:ext cx="9298488" cy="5930471"/>
          </a:xfrm>
          <a:prstGeom prst="rect">
            <a:avLst/>
          </a:prstGeom>
          <a:blipFill dpi="0" rotWithShape="1">
            <a:blip r:embed="rId3">
              <a:alphaModFix amt="8000"/>
            </a:blip>
            <a:srcRect/>
            <a:stretch>
              <a:fillRect/>
            </a:stretch>
          </a:blip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23" name="Rectangle 22">
            <a:extLst>
              <a:ext uri="{FF2B5EF4-FFF2-40B4-BE49-F238E27FC236}">
                <a16:creationId xmlns:a16="http://schemas.microsoft.com/office/drawing/2014/main" id="{2C92D995-0342-5248-9D17-7A051FD0258B}"/>
              </a:ext>
            </a:extLst>
          </p:cNvPr>
          <p:cNvSpPr/>
          <p:nvPr/>
        </p:nvSpPr>
        <p:spPr bwMode="auto">
          <a:xfrm>
            <a:off x="0" y="8214567"/>
            <a:ext cx="12192000" cy="476944"/>
          </a:xfrm>
          <a:prstGeom prst="rect">
            <a:avLst/>
          </a:prstGeom>
          <a:solidFill>
            <a:schemeClr val="bg1"/>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US"/>
          </a:p>
        </p:txBody>
      </p:sp>
      <p:cxnSp>
        <p:nvCxnSpPr>
          <p:cNvPr id="26" name="Straight Connector 25">
            <a:extLst>
              <a:ext uri="{FF2B5EF4-FFF2-40B4-BE49-F238E27FC236}">
                <a16:creationId xmlns:a16="http://schemas.microsoft.com/office/drawing/2014/main" id="{DEAF9A6D-D413-AB4C-A95B-CAD04709849C}"/>
              </a:ext>
            </a:extLst>
          </p:cNvPr>
          <p:cNvCxnSpPr>
            <a:cxnSpLocks/>
          </p:cNvCxnSpPr>
          <p:nvPr/>
        </p:nvCxnSpPr>
        <p:spPr>
          <a:xfrm>
            <a:off x="870190" y="5178492"/>
            <a:ext cx="6422570" cy="0"/>
          </a:xfrm>
          <a:prstGeom prst="line">
            <a:avLst/>
          </a:prstGeom>
          <a:ln w="19050">
            <a:solidFill>
              <a:schemeClr val="bg1">
                <a:alpha val="12000"/>
              </a:schemeClr>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DF785D5A-C1C2-F848-ACA0-EF6DC8921B76}"/>
              </a:ext>
            </a:extLst>
          </p:cNvPr>
          <p:cNvCxnSpPr>
            <a:cxnSpLocks/>
          </p:cNvCxnSpPr>
          <p:nvPr/>
        </p:nvCxnSpPr>
        <p:spPr>
          <a:xfrm>
            <a:off x="785746" y="609600"/>
            <a:ext cx="9617038" cy="0"/>
          </a:xfrm>
          <a:prstGeom prst="line">
            <a:avLst/>
          </a:prstGeom>
          <a:ln>
            <a:solidFill>
              <a:srgbClr val="222A53">
                <a:alpha val="12441"/>
              </a:srgbClr>
            </a:solidFill>
          </a:ln>
        </p:spPr>
        <p:style>
          <a:lnRef idx="1">
            <a:schemeClr val="dk1"/>
          </a:lnRef>
          <a:fillRef idx="0">
            <a:schemeClr val="dk1"/>
          </a:fillRef>
          <a:effectRef idx="0">
            <a:schemeClr val="dk1"/>
          </a:effectRef>
          <a:fontRef idx="minor">
            <a:schemeClr val="tx1"/>
          </a:fontRef>
        </p:style>
      </p:cxnSp>
      <p:sp>
        <p:nvSpPr>
          <p:cNvPr id="13" name="Text Placeholder 7">
            <a:extLst>
              <a:ext uri="{FF2B5EF4-FFF2-40B4-BE49-F238E27FC236}">
                <a16:creationId xmlns:a16="http://schemas.microsoft.com/office/drawing/2014/main" id="{6E333F5D-A550-CC46-AB03-8ED41981896B}"/>
              </a:ext>
            </a:extLst>
          </p:cNvPr>
          <p:cNvSpPr txBox="1">
            <a:spLocks/>
          </p:cNvSpPr>
          <p:nvPr/>
        </p:nvSpPr>
        <p:spPr>
          <a:xfrm>
            <a:off x="9793356" y="489859"/>
            <a:ext cx="2024741" cy="26550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00" dirty="0">
                <a:solidFill>
                  <a:schemeClr val="bg1">
                    <a:lumMod val="50000"/>
                  </a:schemeClr>
                </a:solidFill>
                <a:latin typeface="Calibri" panose="020F0502020204030204" pitchFamily="34" charset="0"/>
              </a:rPr>
              <a:t>Carleton High School</a:t>
            </a:r>
            <a:endParaRPr lang="en-ID" sz="1000" dirty="0">
              <a:solidFill>
                <a:schemeClr val="bg1">
                  <a:lumMod val="50000"/>
                </a:schemeClr>
              </a:solidFill>
              <a:latin typeface="Calibri" panose="020F0502020204030204" pitchFamily="34" charset="0"/>
            </a:endParaRPr>
          </a:p>
        </p:txBody>
      </p:sp>
      <p:sp>
        <p:nvSpPr>
          <p:cNvPr id="4" name="TextBox 3">
            <a:extLst>
              <a:ext uri="{FF2B5EF4-FFF2-40B4-BE49-F238E27FC236}">
                <a16:creationId xmlns:a16="http://schemas.microsoft.com/office/drawing/2014/main" id="{DB167968-F2C5-4756-B5C0-30C7A1642A0E}"/>
              </a:ext>
            </a:extLst>
          </p:cNvPr>
          <p:cNvSpPr txBox="1"/>
          <p:nvPr/>
        </p:nvSpPr>
        <p:spPr>
          <a:xfrm>
            <a:off x="436880" y="1534160"/>
            <a:ext cx="3007360" cy="2308324"/>
          </a:xfrm>
          <a:prstGeom prst="rect">
            <a:avLst/>
          </a:prstGeom>
          <a:noFill/>
        </p:spPr>
        <p:txBody>
          <a:bodyPr wrap="square" rtlCol="0">
            <a:spAutoFit/>
          </a:bodyPr>
          <a:lstStyle/>
          <a:p>
            <a:pPr algn="ctr"/>
            <a:r>
              <a:rPr lang="en-GB" sz="4800" b="1" dirty="0">
                <a:solidFill>
                  <a:schemeClr val="bg2"/>
                </a:solidFill>
              </a:rPr>
              <a:t>Where it all begins….</a:t>
            </a:r>
          </a:p>
        </p:txBody>
      </p:sp>
      <p:sp>
        <p:nvSpPr>
          <p:cNvPr id="10" name="Text Box 2">
            <a:extLst>
              <a:ext uri="{FF2B5EF4-FFF2-40B4-BE49-F238E27FC236}">
                <a16:creationId xmlns:a16="http://schemas.microsoft.com/office/drawing/2014/main" id="{86175BFD-19DC-4043-8742-60ACBFC9E966}"/>
              </a:ext>
            </a:extLst>
          </p:cNvPr>
          <p:cNvSpPr txBox="1">
            <a:spLocks noChangeArrowheads="1"/>
          </p:cNvSpPr>
          <p:nvPr/>
        </p:nvSpPr>
        <p:spPr bwMode="auto">
          <a:xfrm>
            <a:off x="5708646" y="4591087"/>
            <a:ext cx="5081226" cy="1770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05" tIns="47302" rIns="94605" bIns="47302">
            <a:spAutoFit/>
          </a:bodyPr>
          <a:lstStyle>
            <a:lvl1pPr marL="522288" indent="-522288" defTabSz="1042988">
              <a:defRPr>
                <a:solidFill>
                  <a:schemeClr val="tx1"/>
                </a:solidFill>
                <a:latin typeface="Calibri" panose="020F0502020204030204" pitchFamily="34" charset="0"/>
              </a:defRPr>
            </a:lvl1pPr>
            <a:lvl2pPr marL="742950" indent="-285750" defTabSz="1042988">
              <a:defRPr>
                <a:solidFill>
                  <a:schemeClr val="tx1"/>
                </a:solidFill>
                <a:latin typeface="Calibri" panose="020F0502020204030204" pitchFamily="34" charset="0"/>
              </a:defRPr>
            </a:lvl2pPr>
            <a:lvl3pPr marL="1143000" indent="-228600" defTabSz="1042988">
              <a:defRPr>
                <a:solidFill>
                  <a:schemeClr val="tx1"/>
                </a:solidFill>
                <a:latin typeface="Calibri" panose="020F0502020204030204" pitchFamily="34" charset="0"/>
              </a:defRPr>
            </a:lvl3pPr>
            <a:lvl4pPr marL="1600200" indent="-228600" defTabSz="1042988">
              <a:defRPr>
                <a:solidFill>
                  <a:schemeClr val="tx1"/>
                </a:solidFill>
                <a:latin typeface="Calibri" panose="020F0502020204030204" pitchFamily="34" charset="0"/>
              </a:defRPr>
            </a:lvl4pPr>
            <a:lvl5pPr marL="2057400" indent="-228600" defTabSz="1042988">
              <a:defRPr>
                <a:solidFill>
                  <a:schemeClr val="tx1"/>
                </a:solidFill>
                <a:latin typeface="Calibri" panose="020F0502020204030204" pitchFamily="34" charset="0"/>
              </a:defRPr>
            </a:lvl5pPr>
            <a:lvl6pPr marL="2514600" indent="-228600" defTabSz="1042988" eaLnBrk="0" fontAlgn="base" hangingPunct="0">
              <a:spcBef>
                <a:spcPct val="0"/>
              </a:spcBef>
              <a:spcAft>
                <a:spcPct val="0"/>
              </a:spcAft>
              <a:defRPr>
                <a:solidFill>
                  <a:schemeClr val="tx1"/>
                </a:solidFill>
                <a:latin typeface="Calibri" panose="020F0502020204030204" pitchFamily="34" charset="0"/>
              </a:defRPr>
            </a:lvl6pPr>
            <a:lvl7pPr marL="2971800" indent="-228600" defTabSz="1042988" eaLnBrk="0" fontAlgn="base" hangingPunct="0">
              <a:spcBef>
                <a:spcPct val="0"/>
              </a:spcBef>
              <a:spcAft>
                <a:spcPct val="0"/>
              </a:spcAft>
              <a:defRPr>
                <a:solidFill>
                  <a:schemeClr val="tx1"/>
                </a:solidFill>
                <a:latin typeface="Calibri" panose="020F0502020204030204" pitchFamily="34" charset="0"/>
              </a:defRPr>
            </a:lvl7pPr>
            <a:lvl8pPr marL="3429000" indent="-228600" defTabSz="1042988" eaLnBrk="0" fontAlgn="base" hangingPunct="0">
              <a:spcBef>
                <a:spcPct val="0"/>
              </a:spcBef>
              <a:spcAft>
                <a:spcPct val="0"/>
              </a:spcAft>
              <a:defRPr>
                <a:solidFill>
                  <a:schemeClr val="tx1"/>
                </a:solidFill>
                <a:latin typeface="Calibri" panose="020F0502020204030204" pitchFamily="34" charset="0"/>
              </a:defRPr>
            </a:lvl8pPr>
            <a:lvl9pPr marL="3886200" indent="-228600" defTabSz="1042988" eaLnBrk="0" fontAlgn="base" hangingPunct="0">
              <a:spcBef>
                <a:spcPct val="0"/>
              </a:spcBef>
              <a:spcAft>
                <a:spcPct val="0"/>
              </a:spcAft>
              <a:defRPr>
                <a:solidFill>
                  <a:schemeClr val="tx1"/>
                </a:solidFill>
                <a:latin typeface="Calibri" panose="020F0502020204030204" pitchFamily="34" charset="0"/>
              </a:defRPr>
            </a:lvl9pPr>
          </a:lstStyle>
          <a:p>
            <a:r>
              <a:rPr lang="en-GB" altLang="en-US" sz="5442" dirty="0">
                <a:solidFill>
                  <a:srgbClr val="FF0000"/>
                </a:solidFill>
                <a:latin typeface="Arial Black" panose="020B0A04020102020204" pitchFamily="34" charset="0"/>
                <a:cs typeface="Arial" panose="020B0604020202020204" pitchFamily="34" charset="0"/>
              </a:rPr>
              <a:t>No </a:t>
            </a:r>
          </a:p>
          <a:p>
            <a:r>
              <a:rPr lang="en-GB" altLang="en-US" sz="5442" dirty="0">
                <a:solidFill>
                  <a:srgbClr val="FF0000"/>
                </a:solidFill>
                <a:latin typeface="Arial Black" panose="020B0A04020102020204" pitchFamily="34" charset="0"/>
                <a:cs typeface="Arial" panose="020B0604020202020204" pitchFamily="34" charset="0"/>
              </a:rPr>
              <a:t>Distractions</a:t>
            </a:r>
          </a:p>
        </p:txBody>
      </p:sp>
      <p:pic>
        <p:nvPicPr>
          <p:cNvPr id="12" name="Picture 5">
            <a:extLst>
              <a:ext uri="{FF2B5EF4-FFF2-40B4-BE49-F238E27FC236}">
                <a16:creationId xmlns:a16="http://schemas.microsoft.com/office/drawing/2014/main" id="{927120C0-9479-4A92-AE40-902166FB40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765" y="498169"/>
            <a:ext cx="5045230" cy="5045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a:extLst>
              <a:ext uri="{FF2B5EF4-FFF2-40B4-BE49-F238E27FC236}">
                <a16:creationId xmlns:a16="http://schemas.microsoft.com/office/drawing/2014/main" id="{F8D09BB2-E56F-4F8B-B5B8-9DCCCC32F2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6342" y="3683690"/>
            <a:ext cx="3478675" cy="2427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Multiply 12">
            <a:extLst>
              <a:ext uri="{FF2B5EF4-FFF2-40B4-BE49-F238E27FC236}">
                <a16:creationId xmlns:a16="http://schemas.microsoft.com/office/drawing/2014/main" id="{A1855AEB-9B2C-4F0E-B19E-D4E3BEC3B404}"/>
              </a:ext>
            </a:extLst>
          </p:cNvPr>
          <p:cNvSpPr/>
          <p:nvPr/>
        </p:nvSpPr>
        <p:spPr bwMode="auto">
          <a:xfrm>
            <a:off x="676893" y="1423999"/>
            <a:ext cx="4506727" cy="4767340"/>
          </a:xfrm>
          <a:prstGeom prst="mathMultiply">
            <a:avLst/>
          </a:prstGeom>
          <a:solidFill>
            <a:srgbClr val="C00000"/>
          </a:solidFill>
          <a:ln w="9525" cap="flat" cmpd="sng" algn="ctr">
            <a:solidFill>
              <a:schemeClr val="tx1"/>
            </a:solidFill>
            <a:prstDash val="solid"/>
            <a:round/>
            <a:headEnd type="none" w="med" len="med"/>
            <a:tailEnd type="none" w="med" len="med"/>
          </a:ln>
          <a:effectLst/>
        </p:spPr>
        <p:txBody>
          <a:bodyPr/>
          <a:lstStyle/>
          <a:p>
            <a:pPr defTabSz="945990">
              <a:defRPr/>
            </a:pPr>
            <a:endParaRPr lang="en-GB" sz="1633">
              <a:latin typeface="Arial" charset="0"/>
            </a:endParaRPr>
          </a:p>
        </p:txBody>
      </p:sp>
      <p:pic>
        <p:nvPicPr>
          <p:cNvPr id="17" name="Picture 7">
            <a:extLst>
              <a:ext uri="{FF2B5EF4-FFF2-40B4-BE49-F238E27FC236}">
                <a16:creationId xmlns:a16="http://schemas.microsoft.com/office/drawing/2014/main" id="{EE1E270E-1DA1-4B33-840E-5B3A4B6746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6261" y="1122363"/>
            <a:ext cx="4146765" cy="4146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67292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0143ED88-871B-3F41-AA5F-B915D5C5834A}"/>
              </a:ext>
            </a:extLst>
          </p:cNvPr>
          <p:cNvCxnSpPr>
            <a:cxnSpLocks/>
          </p:cNvCxnSpPr>
          <p:nvPr/>
        </p:nvCxnSpPr>
        <p:spPr>
          <a:xfrm>
            <a:off x="5603358" y="4350450"/>
            <a:ext cx="5603361"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8D3BF58B-5AD2-0A4E-B3C1-11BF0CFAC6AA}"/>
              </a:ext>
            </a:extLst>
          </p:cNvPr>
          <p:cNvCxnSpPr>
            <a:cxnSpLocks/>
          </p:cNvCxnSpPr>
          <p:nvPr/>
        </p:nvCxnSpPr>
        <p:spPr>
          <a:xfrm>
            <a:off x="5603358" y="3049734"/>
            <a:ext cx="5603361"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04DC10F1-FA21-EF41-9ADC-E0C3E30670D7}"/>
              </a:ext>
            </a:extLst>
          </p:cNvPr>
          <p:cNvCxnSpPr>
            <a:cxnSpLocks/>
          </p:cNvCxnSpPr>
          <p:nvPr/>
        </p:nvCxnSpPr>
        <p:spPr>
          <a:xfrm>
            <a:off x="785746" y="609600"/>
            <a:ext cx="9617038" cy="0"/>
          </a:xfrm>
          <a:prstGeom prst="line">
            <a:avLst/>
          </a:prstGeom>
          <a:ln>
            <a:solidFill>
              <a:srgbClr val="222A53">
                <a:alpha val="12441"/>
              </a:srgbClr>
            </a:solidFill>
          </a:ln>
        </p:spPr>
        <p:style>
          <a:lnRef idx="1">
            <a:schemeClr val="dk1"/>
          </a:lnRef>
          <a:fillRef idx="0">
            <a:schemeClr val="dk1"/>
          </a:fillRef>
          <a:effectRef idx="0">
            <a:schemeClr val="dk1"/>
          </a:effectRef>
          <a:fontRef idx="minor">
            <a:schemeClr val="tx1"/>
          </a:fontRef>
        </p:style>
      </p:cxnSp>
      <p:sp>
        <p:nvSpPr>
          <p:cNvPr id="14" name="Text Placeholder 7">
            <a:extLst>
              <a:ext uri="{FF2B5EF4-FFF2-40B4-BE49-F238E27FC236}">
                <a16:creationId xmlns:a16="http://schemas.microsoft.com/office/drawing/2014/main" id="{F480D2C9-3A44-8742-B36A-525FF67D62C2}"/>
              </a:ext>
            </a:extLst>
          </p:cNvPr>
          <p:cNvSpPr txBox="1">
            <a:spLocks/>
          </p:cNvSpPr>
          <p:nvPr/>
        </p:nvSpPr>
        <p:spPr>
          <a:xfrm>
            <a:off x="9793356" y="489859"/>
            <a:ext cx="2024741" cy="26550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00" dirty="0">
                <a:solidFill>
                  <a:schemeClr val="bg1">
                    <a:lumMod val="50000"/>
                  </a:schemeClr>
                </a:solidFill>
                <a:latin typeface="Calibri" panose="020F0502020204030204" pitchFamily="34" charset="0"/>
              </a:rPr>
              <a:t>Carleton High School</a:t>
            </a:r>
            <a:endParaRPr lang="en-ID" sz="1000" dirty="0">
              <a:solidFill>
                <a:schemeClr val="bg1">
                  <a:lumMod val="50000"/>
                </a:schemeClr>
              </a:solidFill>
              <a:latin typeface="Calibri" panose="020F0502020204030204" pitchFamily="34" charset="0"/>
            </a:endParaRPr>
          </a:p>
        </p:txBody>
      </p:sp>
      <p:pic>
        <p:nvPicPr>
          <p:cNvPr id="15" name="Picture 14">
            <a:extLst>
              <a:ext uri="{FF2B5EF4-FFF2-40B4-BE49-F238E27FC236}">
                <a16:creationId xmlns:a16="http://schemas.microsoft.com/office/drawing/2014/main" id="{DA9E6816-7821-D444-B8BE-6444D2614A4E}"/>
              </a:ext>
            </a:extLst>
          </p:cNvPr>
          <p:cNvPicPr>
            <a:picLocks noChangeAspect="1"/>
          </p:cNvPicPr>
          <p:nvPr/>
        </p:nvPicPr>
        <p:blipFill rotWithShape="1">
          <a:blip r:embed="rId2">
            <a:extLst>
              <a:ext uri="{28A0092B-C50C-407E-A947-70E740481C1C}">
                <a14:useLocalDpi xmlns:a14="http://schemas.microsoft.com/office/drawing/2010/main" val="0"/>
              </a:ext>
            </a:extLst>
          </a:blip>
          <a:srcRect t="18441"/>
          <a:stretch/>
        </p:blipFill>
        <p:spPr>
          <a:xfrm>
            <a:off x="0" y="0"/>
            <a:ext cx="5603358" cy="6858000"/>
          </a:xfrm>
          <a:prstGeom prst="rect">
            <a:avLst/>
          </a:prstGeom>
        </p:spPr>
      </p:pic>
      <p:pic>
        <p:nvPicPr>
          <p:cNvPr id="3" name="Picture 2">
            <a:extLst>
              <a:ext uri="{FF2B5EF4-FFF2-40B4-BE49-F238E27FC236}">
                <a16:creationId xmlns:a16="http://schemas.microsoft.com/office/drawing/2014/main" id="{FF39CDF9-F99B-432F-897E-2C975AAD789D}"/>
              </a:ext>
            </a:extLst>
          </p:cNvPr>
          <p:cNvPicPr>
            <a:picLocks noChangeAspect="1"/>
          </p:cNvPicPr>
          <p:nvPr/>
        </p:nvPicPr>
        <p:blipFill>
          <a:blip r:embed="rId3"/>
          <a:stretch>
            <a:fillRect/>
          </a:stretch>
        </p:blipFill>
        <p:spPr>
          <a:xfrm>
            <a:off x="680720" y="594439"/>
            <a:ext cx="10292080" cy="5387261"/>
          </a:xfrm>
          <a:prstGeom prst="rect">
            <a:avLst/>
          </a:prstGeom>
        </p:spPr>
      </p:pic>
    </p:spTree>
    <p:extLst>
      <p:ext uri="{BB962C8B-B14F-4D97-AF65-F5344CB8AC3E}">
        <p14:creationId xmlns:p14="http://schemas.microsoft.com/office/powerpoint/2010/main" val="4202109831"/>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3C26E2B-0455-EE4D-B001-F28B1CFD2CC6}"/>
              </a:ext>
            </a:extLst>
          </p:cNvPr>
          <p:cNvSpPr txBox="1"/>
          <p:nvPr/>
        </p:nvSpPr>
        <p:spPr>
          <a:xfrm>
            <a:off x="675898" y="658806"/>
            <a:ext cx="8986262" cy="861774"/>
          </a:xfrm>
          <a:prstGeom prst="rect">
            <a:avLst/>
          </a:prstGeom>
          <a:noFill/>
        </p:spPr>
        <p:txBody>
          <a:bodyPr wrap="square" rtlCol="0">
            <a:spAutoFit/>
          </a:bodyPr>
          <a:lstStyle/>
          <a:p>
            <a:r>
              <a:rPr lang="en-GB" sz="5000" b="1" dirty="0">
                <a:solidFill>
                  <a:srgbClr val="1C3A72"/>
                </a:solidFill>
              </a:rPr>
              <a:t>Getting them motivated </a:t>
            </a:r>
          </a:p>
        </p:txBody>
      </p:sp>
      <p:cxnSp>
        <p:nvCxnSpPr>
          <p:cNvPr id="13" name="Straight Connector 12">
            <a:extLst>
              <a:ext uri="{FF2B5EF4-FFF2-40B4-BE49-F238E27FC236}">
                <a16:creationId xmlns:a16="http://schemas.microsoft.com/office/drawing/2014/main" id="{142DB96C-8449-704F-82EC-7C083D9DF254}"/>
              </a:ext>
            </a:extLst>
          </p:cNvPr>
          <p:cNvCxnSpPr>
            <a:cxnSpLocks/>
          </p:cNvCxnSpPr>
          <p:nvPr/>
        </p:nvCxnSpPr>
        <p:spPr>
          <a:xfrm>
            <a:off x="6469129" y="4249479"/>
            <a:ext cx="4336597" cy="0"/>
          </a:xfrm>
          <a:prstGeom prst="line">
            <a:avLst/>
          </a:prstGeom>
          <a:ln>
            <a:solidFill>
              <a:srgbClr val="222A53">
                <a:alpha val="12441"/>
              </a:srgb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0C12E2B0-F71D-4D41-8746-14521782D7AD}"/>
              </a:ext>
            </a:extLst>
          </p:cNvPr>
          <p:cNvCxnSpPr>
            <a:cxnSpLocks/>
          </p:cNvCxnSpPr>
          <p:nvPr/>
        </p:nvCxnSpPr>
        <p:spPr>
          <a:xfrm>
            <a:off x="785746" y="609600"/>
            <a:ext cx="9617038" cy="0"/>
          </a:xfrm>
          <a:prstGeom prst="line">
            <a:avLst/>
          </a:prstGeom>
          <a:ln>
            <a:solidFill>
              <a:srgbClr val="222A53">
                <a:alpha val="12441"/>
              </a:srgbClr>
            </a:solidFill>
          </a:ln>
        </p:spPr>
        <p:style>
          <a:lnRef idx="1">
            <a:schemeClr val="dk1"/>
          </a:lnRef>
          <a:fillRef idx="0">
            <a:schemeClr val="dk1"/>
          </a:fillRef>
          <a:effectRef idx="0">
            <a:schemeClr val="dk1"/>
          </a:effectRef>
          <a:fontRef idx="minor">
            <a:schemeClr val="tx1"/>
          </a:fontRef>
        </p:style>
      </p:cxnSp>
      <p:sp>
        <p:nvSpPr>
          <p:cNvPr id="19" name="Text Placeholder 7">
            <a:extLst>
              <a:ext uri="{FF2B5EF4-FFF2-40B4-BE49-F238E27FC236}">
                <a16:creationId xmlns:a16="http://schemas.microsoft.com/office/drawing/2014/main" id="{7BA4D457-9C61-AE4D-BA0C-3A72623F6653}"/>
              </a:ext>
            </a:extLst>
          </p:cNvPr>
          <p:cNvSpPr txBox="1">
            <a:spLocks/>
          </p:cNvSpPr>
          <p:nvPr/>
        </p:nvSpPr>
        <p:spPr>
          <a:xfrm>
            <a:off x="9793356" y="489859"/>
            <a:ext cx="2024741" cy="26550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00" dirty="0">
                <a:solidFill>
                  <a:schemeClr val="bg1">
                    <a:lumMod val="50000"/>
                  </a:schemeClr>
                </a:solidFill>
                <a:latin typeface="Calibri" panose="020F0502020204030204" pitchFamily="34" charset="0"/>
              </a:rPr>
              <a:t>Carleton High School</a:t>
            </a:r>
            <a:endParaRPr lang="en-ID" sz="1000" dirty="0">
              <a:solidFill>
                <a:schemeClr val="bg1">
                  <a:lumMod val="50000"/>
                </a:schemeClr>
              </a:solidFill>
              <a:latin typeface="Calibri" panose="020F0502020204030204" pitchFamily="34" charset="0"/>
            </a:endParaRPr>
          </a:p>
        </p:txBody>
      </p:sp>
      <p:sp>
        <p:nvSpPr>
          <p:cNvPr id="2" name="TextBox 1">
            <a:extLst>
              <a:ext uri="{FF2B5EF4-FFF2-40B4-BE49-F238E27FC236}">
                <a16:creationId xmlns:a16="http://schemas.microsoft.com/office/drawing/2014/main" id="{96386EEB-391D-48B7-8249-3F00E694544B}"/>
              </a:ext>
            </a:extLst>
          </p:cNvPr>
          <p:cNvSpPr txBox="1"/>
          <p:nvPr/>
        </p:nvSpPr>
        <p:spPr>
          <a:xfrm>
            <a:off x="1164413" y="2184499"/>
            <a:ext cx="2184400" cy="1077218"/>
          </a:xfrm>
          <a:prstGeom prst="rect">
            <a:avLst/>
          </a:prstGeom>
          <a:solidFill>
            <a:schemeClr val="accent4">
              <a:lumMod val="20000"/>
              <a:lumOff val="80000"/>
            </a:schemeClr>
          </a:solidFill>
        </p:spPr>
        <p:txBody>
          <a:bodyPr wrap="square" rtlCol="0">
            <a:spAutoFit/>
          </a:bodyPr>
          <a:lstStyle/>
          <a:p>
            <a:pPr algn="ctr"/>
            <a:r>
              <a:rPr lang="en-GB" sz="3200" dirty="0"/>
              <a:t>Remove distractions</a:t>
            </a:r>
          </a:p>
        </p:txBody>
      </p:sp>
      <p:sp>
        <p:nvSpPr>
          <p:cNvPr id="3" name="TextBox 2">
            <a:extLst>
              <a:ext uri="{FF2B5EF4-FFF2-40B4-BE49-F238E27FC236}">
                <a16:creationId xmlns:a16="http://schemas.microsoft.com/office/drawing/2014/main" id="{B5C290E9-3C93-4365-9775-7909582267AF}"/>
              </a:ext>
            </a:extLst>
          </p:cNvPr>
          <p:cNvSpPr txBox="1"/>
          <p:nvPr/>
        </p:nvSpPr>
        <p:spPr>
          <a:xfrm>
            <a:off x="4053840" y="3929692"/>
            <a:ext cx="2042160" cy="1077218"/>
          </a:xfrm>
          <a:prstGeom prst="rect">
            <a:avLst/>
          </a:prstGeom>
          <a:solidFill>
            <a:schemeClr val="accent4">
              <a:lumMod val="20000"/>
              <a:lumOff val="80000"/>
            </a:schemeClr>
          </a:solidFill>
        </p:spPr>
        <p:txBody>
          <a:bodyPr wrap="square" rtlCol="0">
            <a:spAutoFit/>
          </a:bodyPr>
          <a:lstStyle/>
          <a:p>
            <a:pPr algn="ctr"/>
            <a:r>
              <a:rPr lang="en-GB" sz="3200" dirty="0"/>
              <a:t>Create the space </a:t>
            </a:r>
          </a:p>
        </p:txBody>
      </p:sp>
      <p:sp>
        <p:nvSpPr>
          <p:cNvPr id="4" name="TextBox 3">
            <a:extLst>
              <a:ext uri="{FF2B5EF4-FFF2-40B4-BE49-F238E27FC236}">
                <a16:creationId xmlns:a16="http://schemas.microsoft.com/office/drawing/2014/main" id="{698934C7-36FC-4E2B-B196-A66634415B0D}"/>
              </a:ext>
            </a:extLst>
          </p:cNvPr>
          <p:cNvSpPr txBox="1"/>
          <p:nvPr/>
        </p:nvSpPr>
        <p:spPr>
          <a:xfrm>
            <a:off x="5435600" y="2219592"/>
            <a:ext cx="2336800" cy="1077218"/>
          </a:xfrm>
          <a:prstGeom prst="rect">
            <a:avLst/>
          </a:prstGeom>
          <a:solidFill>
            <a:schemeClr val="accent4">
              <a:lumMod val="20000"/>
              <a:lumOff val="80000"/>
            </a:schemeClr>
          </a:solidFill>
        </p:spPr>
        <p:txBody>
          <a:bodyPr wrap="square" rtlCol="0">
            <a:spAutoFit/>
          </a:bodyPr>
          <a:lstStyle/>
          <a:p>
            <a:pPr algn="ctr"/>
            <a:r>
              <a:rPr lang="en-GB" sz="3200" dirty="0"/>
              <a:t>Rewards and incentives </a:t>
            </a:r>
          </a:p>
        </p:txBody>
      </p:sp>
      <p:sp>
        <p:nvSpPr>
          <p:cNvPr id="5" name="TextBox 4">
            <a:extLst>
              <a:ext uri="{FF2B5EF4-FFF2-40B4-BE49-F238E27FC236}">
                <a16:creationId xmlns:a16="http://schemas.microsoft.com/office/drawing/2014/main" id="{06AB1133-94C0-4395-BFD3-664A456D886A}"/>
              </a:ext>
            </a:extLst>
          </p:cNvPr>
          <p:cNvSpPr txBox="1"/>
          <p:nvPr/>
        </p:nvSpPr>
        <p:spPr>
          <a:xfrm>
            <a:off x="6552144" y="5006910"/>
            <a:ext cx="2042160" cy="1077218"/>
          </a:xfrm>
          <a:prstGeom prst="rect">
            <a:avLst/>
          </a:prstGeom>
          <a:solidFill>
            <a:schemeClr val="accent4">
              <a:lumMod val="20000"/>
              <a:lumOff val="80000"/>
            </a:schemeClr>
          </a:solidFill>
        </p:spPr>
        <p:txBody>
          <a:bodyPr wrap="square" rtlCol="0">
            <a:spAutoFit/>
          </a:bodyPr>
          <a:lstStyle/>
          <a:p>
            <a:pPr algn="ctr"/>
            <a:r>
              <a:rPr lang="en-GB" sz="3200" dirty="0"/>
              <a:t>Talk futures </a:t>
            </a:r>
          </a:p>
        </p:txBody>
      </p:sp>
      <p:sp>
        <p:nvSpPr>
          <p:cNvPr id="6" name="TextBox 5">
            <a:extLst>
              <a:ext uri="{FF2B5EF4-FFF2-40B4-BE49-F238E27FC236}">
                <a16:creationId xmlns:a16="http://schemas.microsoft.com/office/drawing/2014/main" id="{998D4014-F667-4621-8B2B-05E24CE448A5}"/>
              </a:ext>
            </a:extLst>
          </p:cNvPr>
          <p:cNvSpPr txBox="1"/>
          <p:nvPr/>
        </p:nvSpPr>
        <p:spPr>
          <a:xfrm>
            <a:off x="8798560" y="1982552"/>
            <a:ext cx="2184400" cy="2062103"/>
          </a:xfrm>
          <a:prstGeom prst="rect">
            <a:avLst/>
          </a:prstGeom>
          <a:solidFill>
            <a:schemeClr val="accent4">
              <a:lumMod val="20000"/>
              <a:lumOff val="80000"/>
            </a:schemeClr>
          </a:solidFill>
        </p:spPr>
        <p:txBody>
          <a:bodyPr wrap="square" rtlCol="0">
            <a:spAutoFit/>
          </a:bodyPr>
          <a:lstStyle/>
          <a:p>
            <a:pPr algn="ctr"/>
            <a:r>
              <a:rPr lang="en-GB" sz="3200" dirty="0"/>
              <a:t>Time frames – keep the end in sight </a:t>
            </a:r>
          </a:p>
        </p:txBody>
      </p:sp>
      <p:sp>
        <p:nvSpPr>
          <p:cNvPr id="11" name="TextBox 10">
            <a:extLst>
              <a:ext uri="{FF2B5EF4-FFF2-40B4-BE49-F238E27FC236}">
                <a16:creationId xmlns:a16="http://schemas.microsoft.com/office/drawing/2014/main" id="{7163D879-FA7B-4264-A896-397D869015FE}"/>
              </a:ext>
            </a:extLst>
          </p:cNvPr>
          <p:cNvSpPr txBox="1"/>
          <p:nvPr/>
        </p:nvSpPr>
        <p:spPr>
          <a:xfrm>
            <a:off x="848618" y="3866198"/>
            <a:ext cx="2402582" cy="1569660"/>
          </a:xfrm>
          <a:prstGeom prst="rect">
            <a:avLst/>
          </a:prstGeom>
          <a:solidFill>
            <a:schemeClr val="accent4">
              <a:lumMod val="20000"/>
              <a:lumOff val="80000"/>
            </a:schemeClr>
          </a:solidFill>
        </p:spPr>
        <p:txBody>
          <a:bodyPr wrap="square" rtlCol="0">
            <a:spAutoFit/>
          </a:bodyPr>
          <a:lstStyle/>
          <a:p>
            <a:pPr algn="ctr"/>
            <a:r>
              <a:rPr lang="en-GB" sz="3200" dirty="0"/>
              <a:t>Target grades and mock grades</a:t>
            </a:r>
          </a:p>
        </p:txBody>
      </p:sp>
      <p:sp>
        <p:nvSpPr>
          <p:cNvPr id="12" name="TextBox 11">
            <a:extLst>
              <a:ext uri="{FF2B5EF4-FFF2-40B4-BE49-F238E27FC236}">
                <a16:creationId xmlns:a16="http://schemas.microsoft.com/office/drawing/2014/main" id="{7F9AE60C-6892-4F0B-8D77-3EE97F775A99}"/>
              </a:ext>
            </a:extLst>
          </p:cNvPr>
          <p:cNvSpPr txBox="1"/>
          <p:nvPr/>
        </p:nvSpPr>
        <p:spPr>
          <a:xfrm>
            <a:off x="9396944" y="4674158"/>
            <a:ext cx="2011680" cy="646331"/>
          </a:xfrm>
          <a:prstGeom prst="rect">
            <a:avLst/>
          </a:prstGeom>
          <a:solidFill>
            <a:schemeClr val="accent4">
              <a:lumMod val="20000"/>
              <a:lumOff val="80000"/>
            </a:schemeClr>
          </a:solidFill>
        </p:spPr>
        <p:txBody>
          <a:bodyPr wrap="square" rtlCol="0">
            <a:spAutoFit/>
          </a:bodyPr>
          <a:lstStyle/>
          <a:p>
            <a:pPr algn="ctr"/>
            <a:r>
              <a:rPr lang="en-GB" sz="3600" dirty="0"/>
              <a:t>Celebrate</a:t>
            </a:r>
            <a:r>
              <a:rPr lang="en-GB" dirty="0"/>
              <a:t> </a:t>
            </a:r>
          </a:p>
        </p:txBody>
      </p:sp>
    </p:spTree>
    <p:extLst>
      <p:ext uri="{BB962C8B-B14F-4D97-AF65-F5344CB8AC3E}">
        <p14:creationId xmlns:p14="http://schemas.microsoft.com/office/powerpoint/2010/main" val="102205591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C404916-445A-2F4A-88B5-6013014FEA30}"/>
              </a:ext>
            </a:extLst>
          </p:cNvPr>
          <p:cNvSpPr/>
          <p:nvPr/>
        </p:nvSpPr>
        <p:spPr bwMode="auto">
          <a:xfrm>
            <a:off x="3706155" y="1017183"/>
            <a:ext cx="2920409" cy="2920409"/>
          </a:xfrm>
          <a:prstGeom prst="rect">
            <a:avLst/>
          </a:prstGeom>
          <a:solidFill>
            <a:srgbClr val="373736"/>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4" name="Rectangle 13">
            <a:extLst>
              <a:ext uri="{FF2B5EF4-FFF2-40B4-BE49-F238E27FC236}">
                <a16:creationId xmlns:a16="http://schemas.microsoft.com/office/drawing/2014/main" id="{8B997BCE-D94E-AB4D-A544-11E6A4F04C53}"/>
              </a:ext>
            </a:extLst>
          </p:cNvPr>
          <p:cNvSpPr/>
          <p:nvPr/>
        </p:nvSpPr>
        <p:spPr bwMode="auto">
          <a:xfrm>
            <a:off x="785745" y="3937589"/>
            <a:ext cx="2920409" cy="2920409"/>
          </a:xfrm>
          <a:prstGeom prst="rect">
            <a:avLst/>
          </a:prstGeom>
          <a:solidFill>
            <a:srgbClr val="1C3A72"/>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20" name="TextBox 19">
            <a:extLst>
              <a:ext uri="{FF2B5EF4-FFF2-40B4-BE49-F238E27FC236}">
                <a16:creationId xmlns:a16="http://schemas.microsoft.com/office/drawing/2014/main" id="{0B8A0E68-A6F5-3441-B50B-ED3B4ADD9407}"/>
              </a:ext>
            </a:extLst>
          </p:cNvPr>
          <p:cNvSpPr txBox="1"/>
          <p:nvPr/>
        </p:nvSpPr>
        <p:spPr>
          <a:xfrm>
            <a:off x="999672" y="4991497"/>
            <a:ext cx="2686968" cy="769441"/>
          </a:xfrm>
          <a:prstGeom prst="rect">
            <a:avLst/>
          </a:prstGeom>
          <a:noFill/>
        </p:spPr>
        <p:txBody>
          <a:bodyPr wrap="square" rtlCol="0">
            <a:spAutoFit/>
          </a:bodyPr>
          <a:lstStyle/>
          <a:p>
            <a:r>
              <a:rPr lang="en-US" sz="4400" b="1" dirty="0">
                <a:solidFill>
                  <a:schemeClr val="bg1"/>
                </a:solidFill>
                <a:latin typeface="Calibri" panose="020F0502020204030204" pitchFamily="34" charset="0"/>
              </a:rPr>
              <a:t>Flashcards</a:t>
            </a:r>
            <a:endParaRPr lang="en-ID" sz="4400" b="1" dirty="0">
              <a:solidFill>
                <a:schemeClr val="bg1"/>
              </a:solidFill>
              <a:latin typeface="Calibri" panose="020F0502020204030204" pitchFamily="34" charset="0"/>
            </a:endParaRPr>
          </a:p>
        </p:txBody>
      </p:sp>
      <p:sp>
        <p:nvSpPr>
          <p:cNvPr id="21" name="TextBox 20">
            <a:extLst>
              <a:ext uri="{FF2B5EF4-FFF2-40B4-BE49-F238E27FC236}">
                <a16:creationId xmlns:a16="http://schemas.microsoft.com/office/drawing/2014/main" id="{6586C228-E791-5543-883A-A3F34535C0D6}"/>
              </a:ext>
            </a:extLst>
          </p:cNvPr>
          <p:cNvSpPr txBox="1"/>
          <p:nvPr/>
        </p:nvSpPr>
        <p:spPr>
          <a:xfrm>
            <a:off x="4113662" y="2207853"/>
            <a:ext cx="2137145" cy="276999"/>
          </a:xfrm>
          <a:prstGeom prst="rect">
            <a:avLst/>
          </a:prstGeom>
          <a:noFill/>
        </p:spPr>
        <p:txBody>
          <a:bodyPr wrap="square" rtlCol="0">
            <a:spAutoFit/>
          </a:bodyPr>
          <a:lstStyle/>
          <a:p>
            <a:endParaRPr lang="en-US" sz="1200" dirty="0">
              <a:solidFill>
                <a:schemeClr val="bg1"/>
              </a:solidFill>
              <a:latin typeface="Calibri" panose="020F0502020204030204" pitchFamily="34" charset="0"/>
            </a:endParaRPr>
          </a:p>
        </p:txBody>
      </p:sp>
      <p:sp>
        <p:nvSpPr>
          <p:cNvPr id="22" name="TextBox 21">
            <a:extLst>
              <a:ext uri="{FF2B5EF4-FFF2-40B4-BE49-F238E27FC236}">
                <a16:creationId xmlns:a16="http://schemas.microsoft.com/office/drawing/2014/main" id="{7BA4FC05-11FC-1D4F-A3B7-920A51FBD4A1}"/>
              </a:ext>
            </a:extLst>
          </p:cNvPr>
          <p:cNvSpPr txBox="1"/>
          <p:nvPr/>
        </p:nvSpPr>
        <p:spPr>
          <a:xfrm>
            <a:off x="4113662" y="1795366"/>
            <a:ext cx="2054922" cy="707886"/>
          </a:xfrm>
          <a:prstGeom prst="rect">
            <a:avLst/>
          </a:prstGeom>
          <a:noFill/>
        </p:spPr>
        <p:txBody>
          <a:bodyPr wrap="square" rtlCol="0">
            <a:spAutoFit/>
          </a:bodyPr>
          <a:lstStyle/>
          <a:p>
            <a:r>
              <a:rPr lang="en-US" sz="4000" b="1" dirty="0">
                <a:solidFill>
                  <a:schemeClr val="bg1"/>
                </a:solidFill>
                <a:latin typeface="Calibri" panose="020F0502020204030204" pitchFamily="34" charset="0"/>
              </a:rPr>
              <a:t>Quizzing </a:t>
            </a:r>
            <a:endParaRPr lang="en-ID" sz="4000" b="1" dirty="0">
              <a:solidFill>
                <a:schemeClr val="bg1"/>
              </a:solidFill>
              <a:latin typeface="Calibri" panose="020F0502020204030204" pitchFamily="34" charset="0"/>
            </a:endParaRPr>
          </a:p>
        </p:txBody>
      </p:sp>
      <p:cxnSp>
        <p:nvCxnSpPr>
          <p:cNvPr id="26" name="Straight Connector 25">
            <a:extLst>
              <a:ext uri="{FF2B5EF4-FFF2-40B4-BE49-F238E27FC236}">
                <a16:creationId xmlns:a16="http://schemas.microsoft.com/office/drawing/2014/main" id="{4B06F2F0-AD5D-384D-994F-7FF901A4D4BF}"/>
              </a:ext>
            </a:extLst>
          </p:cNvPr>
          <p:cNvCxnSpPr>
            <a:cxnSpLocks/>
          </p:cNvCxnSpPr>
          <p:nvPr/>
        </p:nvCxnSpPr>
        <p:spPr>
          <a:xfrm>
            <a:off x="785746" y="609600"/>
            <a:ext cx="9617038" cy="0"/>
          </a:xfrm>
          <a:prstGeom prst="line">
            <a:avLst/>
          </a:prstGeom>
          <a:ln>
            <a:solidFill>
              <a:srgbClr val="222A53">
                <a:alpha val="12441"/>
              </a:srgbClr>
            </a:solidFill>
          </a:ln>
        </p:spPr>
        <p:style>
          <a:lnRef idx="1">
            <a:schemeClr val="dk1"/>
          </a:lnRef>
          <a:fillRef idx="0">
            <a:schemeClr val="dk1"/>
          </a:fillRef>
          <a:effectRef idx="0">
            <a:schemeClr val="dk1"/>
          </a:effectRef>
          <a:fontRef idx="minor">
            <a:schemeClr val="tx1"/>
          </a:fontRef>
        </p:style>
      </p:cxnSp>
      <p:sp>
        <p:nvSpPr>
          <p:cNvPr id="27" name="Text Placeholder 7">
            <a:extLst>
              <a:ext uri="{FF2B5EF4-FFF2-40B4-BE49-F238E27FC236}">
                <a16:creationId xmlns:a16="http://schemas.microsoft.com/office/drawing/2014/main" id="{DBB7BF57-4ED8-1546-A037-E72D15D74CF9}"/>
              </a:ext>
            </a:extLst>
          </p:cNvPr>
          <p:cNvSpPr txBox="1">
            <a:spLocks/>
          </p:cNvSpPr>
          <p:nvPr/>
        </p:nvSpPr>
        <p:spPr>
          <a:xfrm>
            <a:off x="9793356" y="489859"/>
            <a:ext cx="2024741" cy="26550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00" dirty="0">
                <a:solidFill>
                  <a:schemeClr val="bg1">
                    <a:lumMod val="50000"/>
                  </a:schemeClr>
                </a:solidFill>
                <a:latin typeface="Calibri" panose="020F0502020204030204" pitchFamily="34" charset="0"/>
              </a:rPr>
              <a:t>Carleton High School</a:t>
            </a:r>
            <a:endParaRPr lang="en-ID" sz="1000" dirty="0">
              <a:solidFill>
                <a:schemeClr val="bg1">
                  <a:lumMod val="50000"/>
                </a:schemeClr>
              </a:solidFill>
              <a:latin typeface="Calibri" panose="020F0502020204030204" pitchFamily="34" charset="0"/>
            </a:endParaRPr>
          </a:p>
        </p:txBody>
      </p:sp>
      <p:pic>
        <p:nvPicPr>
          <p:cNvPr id="19" name="Picture 18">
            <a:extLst>
              <a:ext uri="{FF2B5EF4-FFF2-40B4-BE49-F238E27FC236}">
                <a16:creationId xmlns:a16="http://schemas.microsoft.com/office/drawing/2014/main" id="{18CAF5BE-E3E5-CA4C-AB1C-A9069F494D7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5853" r="17580"/>
          <a:stretch/>
        </p:blipFill>
        <p:spPr>
          <a:xfrm>
            <a:off x="789007" y="1017178"/>
            <a:ext cx="2917146" cy="2920401"/>
          </a:xfrm>
          <a:prstGeom prst="rect">
            <a:avLst/>
          </a:prstGeom>
        </p:spPr>
      </p:pic>
      <p:pic>
        <p:nvPicPr>
          <p:cNvPr id="30" name="Picture 29">
            <a:extLst>
              <a:ext uri="{FF2B5EF4-FFF2-40B4-BE49-F238E27FC236}">
                <a16:creationId xmlns:a16="http://schemas.microsoft.com/office/drawing/2014/main" id="{A8B4C25D-2731-B847-B5D3-B021EC57AD7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30125" t="20087" r="18772"/>
          <a:stretch/>
        </p:blipFill>
        <p:spPr>
          <a:xfrm>
            <a:off x="6595605" y="1017178"/>
            <a:ext cx="2951368" cy="3016268"/>
          </a:xfrm>
          <a:prstGeom prst="rect">
            <a:avLst/>
          </a:prstGeom>
        </p:spPr>
      </p:pic>
      <p:pic>
        <p:nvPicPr>
          <p:cNvPr id="31" name="Picture 30">
            <a:extLst>
              <a:ext uri="{FF2B5EF4-FFF2-40B4-BE49-F238E27FC236}">
                <a16:creationId xmlns:a16="http://schemas.microsoft.com/office/drawing/2014/main" id="{ED0EF0A4-87CB-AF48-B918-CB14C20CDAB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34775" t="15423" r="10599" b="593"/>
          <a:stretch/>
        </p:blipFill>
        <p:spPr>
          <a:xfrm>
            <a:off x="3706153" y="3937579"/>
            <a:ext cx="2850425" cy="2920420"/>
          </a:xfrm>
          <a:prstGeom prst="rect">
            <a:avLst/>
          </a:prstGeom>
        </p:spPr>
      </p:pic>
      <p:sp>
        <p:nvSpPr>
          <p:cNvPr id="32" name="Rectangle 31">
            <a:extLst>
              <a:ext uri="{FF2B5EF4-FFF2-40B4-BE49-F238E27FC236}">
                <a16:creationId xmlns:a16="http://schemas.microsoft.com/office/drawing/2014/main" id="{21514ED2-5D93-2D4A-9663-8AA1D5AC239D}"/>
              </a:ext>
            </a:extLst>
          </p:cNvPr>
          <p:cNvSpPr/>
          <p:nvPr/>
        </p:nvSpPr>
        <p:spPr bwMode="auto">
          <a:xfrm>
            <a:off x="6556579" y="3937590"/>
            <a:ext cx="2990394" cy="2920409"/>
          </a:xfrm>
          <a:prstGeom prst="rect">
            <a:avLst/>
          </a:prstGeom>
          <a:solidFill>
            <a:srgbClr val="1C3A72"/>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34" name="TextBox 33">
            <a:extLst>
              <a:ext uri="{FF2B5EF4-FFF2-40B4-BE49-F238E27FC236}">
                <a16:creationId xmlns:a16="http://schemas.microsoft.com/office/drawing/2014/main" id="{0D00ABF4-7E98-B943-B688-5CF516EFCDFF}"/>
              </a:ext>
            </a:extLst>
          </p:cNvPr>
          <p:cNvSpPr txBox="1"/>
          <p:nvPr/>
        </p:nvSpPr>
        <p:spPr>
          <a:xfrm>
            <a:off x="6862341" y="4714497"/>
            <a:ext cx="2611383" cy="1323439"/>
          </a:xfrm>
          <a:prstGeom prst="rect">
            <a:avLst/>
          </a:prstGeom>
          <a:noFill/>
        </p:spPr>
        <p:txBody>
          <a:bodyPr wrap="square" rtlCol="0">
            <a:spAutoFit/>
          </a:bodyPr>
          <a:lstStyle/>
          <a:p>
            <a:r>
              <a:rPr lang="en-US" sz="4000" b="1" dirty="0">
                <a:solidFill>
                  <a:schemeClr val="bg1"/>
                </a:solidFill>
                <a:latin typeface="Calibri" panose="020F0502020204030204" pitchFamily="34" charset="0"/>
              </a:rPr>
              <a:t>Graphic </a:t>
            </a:r>
            <a:r>
              <a:rPr lang="en-US" sz="4000" b="1" dirty="0" err="1">
                <a:solidFill>
                  <a:schemeClr val="bg1"/>
                </a:solidFill>
                <a:latin typeface="Calibri" panose="020F0502020204030204" pitchFamily="34" charset="0"/>
              </a:rPr>
              <a:t>Organisers</a:t>
            </a:r>
            <a:r>
              <a:rPr lang="en-US" sz="4000" b="1" dirty="0">
                <a:solidFill>
                  <a:schemeClr val="bg1"/>
                </a:solidFill>
                <a:latin typeface="Calibri" panose="020F0502020204030204" pitchFamily="34" charset="0"/>
              </a:rPr>
              <a:t> </a:t>
            </a:r>
            <a:endParaRPr lang="en-ID" sz="4000" b="1" dirty="0">
              <a:solidFill>
                <a:schemeClr val="bg1"/>
              </a:solidFill>
              <a:latin typeface="Calibri" panose="020F0502020204030204" pitchFamily="34" charset="0"/>
            </a:endParaRPr>
          </a:p>
        </p:txBody>
      </p:sp>
      <p:sp>
        <p:nvSpPr>
          <p:cNvPr id="2" name="TextBox 1">
            <a:extLst>
              <a:ext uri="{FF2B5EF4-FFF2-40B4-BE49-F238E27FC236}">
                <a16:creationId xmlns:a16="http://schemas.microsoft.com/office/drawing/2014/main" id="{0A9DA4DE-BA82-4FF7-8A17-D247D27D6A8F}"/>
              </a:ext>
            </a:extLst>
          </p:cNvPr>
          <p:cNvSpPr txBox="1"/>
          <p:nvPr/>
        </p:nvSpPr>
        <p:spPr>
          <a:xfrm>
            <a:off x="805260" y="1869440"/>
            <a:ext cx="2818672" cy="707886"/>
          </a:xfrm>
          <a:prstGeom prst="rect">
            <a:avLst/>
          </a:prstGeom>
          <a:solidFill>
            <a:schemeClr val="accent5">
              <a:lumMod val="20000"/>
              <a:lumOff val="80000"/>
            </a:schemeClr>
          </a:solidFill>
        </p:spPr>
        <p:txBody>
          <a:bodyPr wrap="square" rtlCol="0">
            <a:spAutoFit/>
          </a:bodyPr>
          <a:lstStyle/>
          <a:p>
            <a:r>
              <a:rPr lang="en-GB" sz="4000" b="1" dirty="0"/>
              <a:t>Mnemonics</a:t>
            </a:r>
            <a:r>
              <a:rPr lang="en-GB" dirty="0"/>
              <a:t> </a:t>
            </a:r>
          </a:p>
        </p:txBody>
      </p:sp>
      <p:sp>
        <p:nvSpPr>
          <p:cNvPr id="3" name="TextBox 2">
            <a:extLst>
              <a:ext uri="{FF2B5EF4-FFF2-40B4-BE49-F238E27FC236}">
                <a16:creationId xmlns:a16="http://schemas.microsoft.com/office/drawing/2014/main" id="{AB15057E-B4CE-40D2-9D58-8F9532E2A451}"/>
              </a:ext>
            </a:extLst>
          </p:cNvPr>
          <p:cNvSpPr txBox="1"/>
          <p:nvPr/>
        </p:nvSpPr>
        <p:spPr>
          <a:xfrm>
            <a:off x="6708787" y="1691014"/>
            <a:ext cx="2329733" cy="1446550"/>
          </a:xfrm>
          <a:prstGeom prst="rect">
            <a:avLst/>
          </a:prstGeom>
          <a:solidFill>
            <a:schemeClr val="accent5">
              <a:lumMod val="20000"/>
              <a:lumOff val="80000"/>
            </a:schemeClr>
          </a:solidFill>
        </p:spPr>
        <p:txBody>
          <a:bodyPr wrap="square" rtlCol="0">
            <a:spAutoFit/>
          </a:bodyPr>
          <a:lstStyle/>
          <a:p>
            <a:pPr algn="ctr"/>
            <a:r>
              <a:rPr lang="en-GB" sz="4400" b="1" dirty="0"/>
              <a:t>Past Papers </a:t>
            </a:r>
          </a:p>
        </p:txBody>
      </p:sp>
    </p:spTree>
    <p:extLst>
      <p:ext uri="{BB962C8B-B14F-4D97-AF65-F5344CB8AC3E}">
        <p14:creationId xmlns:p14="http://schemas.microsoft.com/office/powerpoint/2010/main" val="3229839200"/>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23E3A8-73CD-4DB2-A7F0-54B892DC722D}"/>
              </a:ext>
            </a:extLst>
          </p:cNvPr>
          <p:cNvPicPr>
            <a:picLocks noChangeAspect="1"/>
          </p:cNvPicPr>
          <p:nvPr/>
        </p:nvPicPr>
        <p:blipFill rotWithShape="1">
          <a:blip r:embed="rId3"/>
          <a:srcRect l="3108" t="19400" r="33243" b="24024"/>
          <a:stretch/>
        </p:blipFill>
        <p:spPr>
          <a:xfrm>
            <a:off x="531340" y="166816"/>
            <a:ext cx="11121082" cy="5560540"/>
          </a:xfrm>
          <a:prstGeom prst="rect">
            <a:avLst/>
          </a:prstGeom>
        </p:spPr>
      </p:pic>
    </p:spTree>
    <p:extLst>
      <p:ext uri="{BB962C8B-B14F-4D97-AF65-F5344CB8AC3E}">
        <p14:creationId xmlns:p14="http://schemas.microsoft.com/office/powerpoint/2010/main" val="397749015"/>
      </p:ext>
    </p:extLst>
  </p:cSld>
  <p:clrMapOvr>
    <a:masterClrMapping/>
  </p:clrMapOvr>
  <p:transition spd="slow">
    <p:push dir="u"/>
  </p:transition>
</p:sld>
</file>

<file path=ppt/theme/theme1.xml><?xml version="1.0" encoding="utf-8"?>
<a:theme xmlns:a="http://schemas.openxmlformats.org/drawingml/2006/main" name="Office Theme">
  <a:themeElements>
    <a:clrScheme name="Shift - Blue">
      <a:dk1>
        <a:srgbClr val="000000"/>
      </a:dk1>
      <a:lt1>
        <a:srgbClr val="FFFFFF"/>
      </a:lt1>
      <a:dk2>
        <a:srgbClr val="000000"/>
      </a:dk2>
      <a:lt2>
        <a:srgbClr val="FFFFFF"/>
      </a:lt2>
      <a:accent1>
        <a:srgbClr val="277787"/>
      </a:accent1>
      <a:accent2>
        <a:srgbClr val="3095A3"/>
      </a:accent2>
      <a:accent3>
        <a:srgbClr val="35A8B7"/>
      </a:accent3>
      <a:accent4>
        <a:srgbClr val="2A3449"/>
      </a:accent4>
      <a:accent5>
        <a:srgbClr val="36435E"/>
      </a:accent5>
      <a:accent6>
        <a:srgbClr val="445977"/>
      </a:accent6>
      <a:hlink>
        <a:srgbClr val="7F7F7F"/>
      </a:hlink>
      <a:folHlink>
        <a:srgbClr val="7F7F7F"/>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solidFill>
        <a:ln w="63500" cap="flat">
          <a:noFill/>
          <a:prstDash val="solid"/>
          <a:miter lim="800000"/>
          <a:headEnd/>
          <a:tailEnd/>
        </a:ln>
      </a:spPr>
      <a:bodyPr vert="horz" wrap="square" lIns="91440" tIns="45720" rIns="91440" bIns="45720" numCol="1" anchor="t" anchorCtr="0" compatLnSpc="1">
        <a:prstTxWarp prst="textNoShape">
          <a:avLst/>
        </a:prstTxWarp>
      </a:bodyPr>
      <a:lstStyle>
        <a:defPPr algn="ctr">
          <a:defRPr/>
        </a:defPPr>
      </a:lstStyle>
    </a:spDef>
    <a:lnDef>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29380</TotalTime>
  <Words>835</Words>
  <Application>Microsoft Office PowerPoint</Application>
  <PresentationFormat>Widescreen</PresentationFormat>
  <Paragraphs>104</Paragraphs>
  <Slides>15</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Arial Black</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lastModifiedBy>Julie Eastell</cp:lastModifiedBy>
  <cp:revision>1163</cp:revision>
  <dcterms:created xsi:type="dcterms:W3CDTF">2016-05-11T14:31:01Z</dcterms:created>
  <dcterms:modified xsi:type="dcterms:W3CDTF">2023-03-06T15:14:25Z</dcterms:modified>
</cp:coreProperties>
</file>